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85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278" r:id="rId25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8" d="100"/>
          <a:sy n="88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B974F876-1C9B-451C-B53B-1A3011B1878E}" type="datetimeFigureOut">
              <a:rPr lang="ar-IQ" smtClean="0"/>
              <a:t>15/11/1442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FA94691E-5EAB-4375-AF6B-622886A12C4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2812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0225-754E-4C96-8733-125F079D6149}" type="datetimeFigureOut">
              <a:rPr lang="ar-IQ" smtClean="0"/>
              <a:t>15/11/1442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7C3B-878C-4299-807F-0A4753FD7ED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3396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0225-754E-4C96-8733-125F079D6149}" type="datetimeFigureOut">
              <a:rPr lang="ar-IQ" smtClean="0"/>
              <a:t>15/11/1442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7C3B-878C-4299-807F-0A4753FD7ED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2846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0225-754E-4C96-8733-125F079D6149}" type="datetimeFigureOut">
              <a:rPr lang="ar-IQ" smtClean="0"/>
              <a:t>15/11/1442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7C3B-878C-4299-807F-0A4753FD7ED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0749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0225-754E-4C96-8733-125F079D6149}" type="datetimeFigureOut">
              <a:rPr lang="ar-IQ" smtClean="0"/>
              <a:t>15/11/1442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7C3B-878C-4299-807F-0A4753FD7ED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9310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0225-754E-4C96-8733-125F079D6149}" type="datetimeFigureOut">
              <a:rPr lang="ar-IQ" smtClean="0"/>
              <a:t>15/11/1442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7C3B-878C-4299-807F-0A4753FD7ED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40933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0225-754E-4C96-8733-125F079D6149}" type="datetimeFigureOut">
              <a:rPr lang="ar-IQ" smtClean="0"/>
              <a:t>15/11/1442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7C3B-878C-4299-807F-0A4753FD7ED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4436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0225-754E-4C96-8733-125F079D6149}" type="datetimeFigureOut">
              <a:rPr lang="ar-IQ" smtClean="0"/>
              <a:t>15/11/1442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7C3B-878C-4299-807F-0A4753FD7ED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8082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0225-754E-4C96-8733-125F079D6149}" type="datetimeFigureOut">
              <a:rPr lang="ar-IQ" smtClean="0"/>
              <a:t>15/11/1442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7C3B-878C-4299-807F-0A4753FD7ED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357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0225-754E-4C96-8733-125F079D6149}" type="datetimeFigureOut">
              <a:rPr lang="ar-IQ" smtClean="0"/>
              <a:t>15/11/1442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7C3B-878C-4299-807F-0A4753FD7ED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167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0225-754E-4C96-8733-125F079D6149}" type="datetimeFigureOut">
              <a:rPr lang="ar-IQ" smtClean="0"/>
              <a:t>15/11/1442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7C3B-878C-4299-807F-0A4753FD7ED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7450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0225-754E-4C96-8733-125F079D6149}" type="datetimeFigureOut">
              <a:rPr lang="ar-IQ" smtClean="0"/>
              <a:t>15/11/1442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7C3B-878C-4299-807F-0A4753FD7ED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2639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60225-754E-4C96-8733-125F079D6149}" type="datetimeFigureOut">
              <a:rPr lang="ar-IQ" smtClean="0"/>
              <a:t>15/11/1442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57C3B-878C-4299-807F-0A4753FD7ED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5170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36912"/>
            <a:ext cx="9144000" cy="178651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ar-IQ" sz="4800" dirty="0" smtClean="0"/>
              <a:t>البيانات الخاصة بإنشاء نظام تكييف الهواء</a:t>
            </a:r>
            <a:endParaRPr lang="ar-IQ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16844"/>
            <a:ext cx="9144000" cy="16557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Computer Applications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Stage</a:t>
            </a:r>
          </a:p>
          <a:p>
            <a:r>
              <a:rPr lang="en-US" dirty="0" smtClean="0"/>
              <a:t>Presented By </a:t>
            </a:r>
          </a:p>
          <a:p>
            <a:r>
              <a:rPr lang="en-US" dirty="0" smtClean="0"/>
              <a:t>Assist. Lecturer Hawraa Tayyeh</a:t>
            </a:r>
            <a:endParaRPr lang="ar-IQ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071" y="-40864"/>
            <a:ext cx="2149929" cy="206860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" y="-40864"/>
            <a:ext cx="2193471" cy="206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0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280" y="952053"/>
            <a:ext cx="9658800" cy="4064085"/>
          </a:xfrm>
        </p:spPr>
      </p:pic>
    </p:spTree>
    <p:extLst>
      <p:ext uri="{BB962C8B-B14F-4D97-AF65-F5344CB8AC3E}">
        <p14:creationId xmlns:p14="http://schemas.microsoft.com/office/powerpoint/2010/main" val="4184647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482" y="314867"/>
            <a:ext cx="7392041" cy="63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24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74" y="666095"/>
            <a:ext cx="9272265" cy="2837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536" y="3564282"/>
            <a:ext cx="8959739" cy="100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64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697" y="149041"/>
            <a:ext cx="7912630" cy="2085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3" y="2032647"/>
            <a:ext cx="5463010" cy="482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0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73" y="292168"/>
            <a:ext cx="9109021" cy="2569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73" y="2695675"/>
            <a:ext cx="8969517" cy="39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70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3" y="573465"/>
            <a:ext cx="11214021" cy="563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69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24" y="708461"/>
            <a:ext cx="11468595" cy="527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6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7" y="403633"/>
            <a:ext cx="10928026" cy="596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69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" y="431390"/>
            <a:ext cx="10498575" cy="610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42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488" y="170780"/>
            <a:ext cx="10162680" cy="2833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487" y="2754174"/>
            <a:ext cx="10058400" cy="410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53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" y="1472703"/>
            <a:ext cx="11425646" cy="362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311646"/>
            <a:ext cx="10856185" cy="614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98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95" y="203385"/>
            <a:ext cx="9646781" cy="4222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95" y="4341139"/>
            <a:ext cx="9264354" cy="200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4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52" y="160848"/>
            <a:ext cx="6569322" cy="4830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56" y="4991570"/>
            <a:ext cx="9647756" cy="16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42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4297" y="2647406"/>
            <a:ext cx="9039497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isometricOffAxis1Right"/>
            <a:lightRig rig="threePt" dir="t"/>
          </a:scene3d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 smtClean="0">
                <a:cs typeface="+mj-cs"/>
              </a:rPr>
              <a:t>Thank You For Listening</a:t>
            </a:r>
            <a:endParaRPr lang="ar-IQ" sz="48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9877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652" y="444029"/>
            <a:ext cx="9617366" cy="2697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652" y="3419108"/>
            <a:ext cx="9606448" cy="238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8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09" y="240320"/>
            <a:ext cx="9494351" cy="63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44" y="757444"/>
            <a:ext cx="11307056" cy="535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193" y="0"/>
            <a:ext cx="9388654" cy="67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02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3" y="163022"/>
            <a:ext cx="9691407" cy="640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97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383" y="0"/>
            <a:ext cx="9945054" cy="660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7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578" y="263156"/>
            <a:ext cx="9083420" cy="662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80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7140</TotalTime>
  <Words>21</Words>
  <Application>Microsoft Office PowerPoint</Application>
  <PresentationFormat>Widescreen</PresentationFormat>
  <Paragraphs>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البيانات الخاصة بإنشاء نظام تكييف الهواء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226</cp:revision>
  <dcterms:created xsi:type="dcterms:W3CDTF">2021-04-04T20:13:32Z</dcterms:created>
  <dcterms:modified xsi:type="dcterms:W3CDTF">2021-06-24T11:09:40Z</dcterms:modified>
</cp:coreProperties>
</file>