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1813173"/>
            <a:ext cx="61849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Lecture three </a:t>
            </a:r>
            <a:endParaRPr lang="en-US" sz="3600" b="1" dirty="0"/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Amoebae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By </a:t>
            </a:r>
            <a:r>
              <a:rPr lang="en-US" sz="3600" b="1" dirty="0" err="1" smtClean="0"/>
              <a:t>Dr.saif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alshalah</a:t>
            </a:r>
            <a:r>
              <a:rPr lang="en-US" sz="3600" b="1" dirty="0" smtClean="0"/>
              <a:t>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0212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32656"/>
            <a:ext cx="8208912" cy="642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Arial"/>
                <a:ea typeface="Calibri"/>
                <a:cs typeface="Arial"/>
              </a:rPr>
              <a:t>Amoebae 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Arial"/>
                <a:ea typeface="Calibri"/>
                <a:cs typeface="Arial"/>
              </a:rPr>
              <a:t>Class </a:t>
            </a:r>
            <a:r>
              <a:rPr lang="en-US" sz="2400" b="1" dirty="0" err="1">
                <a:latin typeface="Arial"/>
                <a:ea typeface="Calibri"/>
                <a:cs typeface="Arial"/>
              </a:rPr>
              <a:t>Rhizopoda</a:t>
            </a:r>
            <a:r>
              <a:rPr lang="en-US" sz="2400" b="1" dirty="0">
                <a:latin typeface="Arial"/>
                <a:ea typeface="Calibri"/>
                <a:cs typeface="Arial"/>
              </a:rPr>
              <a:t> (Amoebae) (</a:t>
            </a:r>
            <a:r>
              <a:rPr lang="en-US" sz="2400" b="1" dirty="0" err="1">
                <a:latin typeface="Arial"/>
                <a:ea typeface="Calibri"/>
                <a:cs typeface="Arial"/>
              </a:rPr>
              <a:t>Rhiza</a:t>
            </a:r>
            <a:r>
              <a:rPr lang="en-US" sz="2400" b="1" dirty="0">
                <a:latin typeface="Arial"/>
                <a:ea typeface="Calibri"/>
                <a:cs typeface="Arial"/>
              </a:rPr>
              <a:t> = root, pod= foot) 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Protozoan parasite belongs to the class </a:t>
            </a:r>
            <a:r>
              <a:rPr lang="en-US" sz="2400" dirty="0" err="1">
                <a:latin typeface="Arial"/>
                <a:ea typeface="Calibri"/>
                <a:cs typeface="Arial"/>
              </a:rPr>
              <a:t>Rizopodea</a:t>
            </a:r>
            <a:r>
              <a:rPr lang="en-US" sz="2400" dirty="0">
                <a:latin typeface="Arial"/>
                <a:ea typeface="Calibri"/>
                <a:cs typeface="Arial"/>
              </a:rPr>
              <a:t> characteristically move by pseudopodia which present the organ of locomotion. Seven ameba, are belonging to the </a:t>
            </a:r>
            <a:r>
              <a:rPr lang="en-US" sz="2400" dirty="0" smtClean="0">
                <a:latin typeface="Arial"/>
                <a:ea typeface="Calibri"/>
                <a:cs typeface="Arial"/>
              </a:rPr>
              <a:t>order </a:t>
            </a:r>
            <a:r>
              <a:rPr lang="en-US" sz="2400" dirty="0" err="1">
                <a:latin typeface="Arial"/>
                <a:ea typeface="Calibri"/>
                <a:cs typeface="Arial"/>
              </a:rPr>
              <a:t>amoebida</a:t>
            </a:r>
            <a:r>
              <a:rPr lang="en-US" sz="2400" dirty="0">
                <a:latin typeface="Arial"/>
                <a:ea typeface="Calibri"/>
                <a:cs typeface="Arial"/>
              </a:rPr>
              <a:t>, are found in man. </a:t>
            </a:r>
            <a:endParaRPr lang="en-US" sz="2400" dirty="0" smtClean="0">
              <a:latin typeface="Arial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Arial"/>
                <a:ea typeface="Calibri"/>
                <a:cs typeface="Arial"/>
              </a:rPr>
              <a:t>One </a:t>
            </a:r>
            <a:r>
              <a:rPr lang="en-US" sz="2400" dirty="0">
                <a:latin typeface="Arial"/>
                <a:ea typeface="Calibri"/>
                <a:cs typeface="Arial"/>
              </a:rPr>
              <a:t>of them is found in the oral cavity and the remaining six species are found in the large intestine, these include: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Entamoeba</a:t>
            </a:r>
            <a:r>
              <a:rPr lang="en-US" sz="2400" i="1" dirty="0">
                <a:latin typeface="Arial"/>
                <a:ea typeface="Calibri"/>
                <a:cs typeface="Arial"/>
              </a:rPr>
              <a:t>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histolytica</a:t>
            </a:r>
            <a:r>
              <a:rPr lang="en-US" sz="2400" i="1" dirty="0">
                <a:latin typeface="Arial"/>
                <a:ea typeface="Calibri"/>
                <a:cs typeface="Arial"/>
              </a:rPr>
              <a:t>,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E.dispar</a:t>
            </a:r>
            <a:r>
              <a:rPr lang="en-US" sz="2400" i="1" dirty="0">
                <a:latin typeface="Arial"/>
                <a:ea typeface="Calibri"/>
                <a:cs typeface="Arial"/>
              </a:rPr>
              <a:t>, E. Coli,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Endolimax</a:t>
            </a:r>
            <a:r>
              <a:rPr lang="en-US" sz="2400" i="1" dirty="0">
                <a:latin typeface="Arial"/>
                <a:ea typeface="Calibri"/>
                <a:cs typeface="Arial"/>
              </a:rPr>
              <a:t> nana,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Iodamoeba</a:t>
            </a:r>
            <a:r>
              <a:rPr lang="en-US" sz="2400" i="1" dirty="0">
                <a:latin typeface="Arial"/>
                <a:ea typeface="Calibri"/>
                <a:cs typeface="Arial"/>
              </a:rPr>
              <a:t>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butschlii</a:t>
            </a:r>
            <a:r>
              <a:rPr lang="en-US" sz="2400" i="1" dirty="0">
                <a:latin typeface="Arial"/>
                <a:ea typeface="Calibri"/>
                <a:cs typeface="Arial"/>
              </a:rPr>
              <a:t> and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Entamoeba</a:t>
            </a:r>
            <a:r>
              <a:rPr lang="en-US" sz="2400" i="1" dirty="0">
                <a:latin typeface="Arial"/>
                <a:ea typeface="Calibri"/>
                <a:cs typeface="Arial"/>
              </a:rPr>
              <a:t>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polecki</a:t>
            </a:r>
            <a:r>
              <a:rPr lang="en-US" sz="2400" i="1" dirty="0">
                <a:latin typeface="Arial"/>
                <a:ea typeface="Calibri"/>
                <a:cs typeface="Arial"/>
              </a:rPr>
              <a:t>; </a:t>
            </a:r>
            <a:r>
              <a:rPr lang="en-US" sz="2400" dirty="0">
                <a:latin typeface="Arial"/>
                <a:ea typeface="Calibri"/>
                <a:cs typeface="Arial"/>
              </a:rPr>
              <a:t>of these only one, i.e.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E.histolytica</a:t>
            </a:r>
            <a:r>
              <a:rPr lang="en-US" sz="2400" i="1" dirty="0"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latin typeface="Arial"/>
                <a:ea typeface="Calibri"/>
                <a:cs typeface="Arial"/>
              </a:rPr>
              <a:t>is pathogenic to man, </a:t>
            </a:r>
            <a:r>
              <a:rPr lang="en-US" sz="2400" i="1" dirty="0">
                <a:latin typeface="Arial"/>
                <a:ea typeface="Calibri"/>
                <a:cs typeface="Arial"/>
              </a:rPr>
              <a:t>E. nana </a:t>
            </a:r>
            <a:r>
              <a:rPr lang="en-US" sz="2400" dirty="0">
                <a:latin typeface="Arial"/>
                <a:ea typeface="Calibri"/>
                <a:cs typeface="Arial"/>
              </a:rPr>
              <a:t>and other amoebae may coexist in the large gut as commensals. </a:t>
            </a:r>
            <a:r>
              <a:rPr lang="en-US" sz="2400" i="1" dirty="0">
                <a:latin typeface="Arial"/>
                <a:ea typeface="Calibri"/>
                <a:cs typeface="Arial"/>
              </a:rPr>
              <a:t>E. </a:t>
            </a:r>
            <a:r>
              <a:rPr lang="en-US" sz="2400" i="1" dirty="0" err="1">
                <a:latin typeface="Arial"/>
                <a:ea typeface="Calibri"/>
                <a:cs typeface="Arial"/>
              </a:rPr>
              <a:t>gingivalis</a:t>
            </a:r>
            <a:r>
              <a:rPr lang="en-US" sz="2400" i="1" dirty="0"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latin typeface="Arial"/>
                <a:ea typeface="Calibri"/>
                <a:cs typeface="Arial"/>
              </a:rPr>
              <a:t>is commonly found carious teeth disease gum and tonsils.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195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33265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rtl="0"/>
            <a:r>
              <a:rPr lang="en-US" dirty="0"/>
              <a:t>All human intestinal amoebae have : </a:t>
            </a:r>
          </a:p>
          <a:p>
            <a:pPr rtl="0"/>
            <a:r>
              <a:rPr lang="en-US" dirty="0"/>
              <a:t>1) a </a:t>
            </a:r>
            <a:r>
              <a:rPr lang="en-US" dirty="0" err="1"/>
              <a:t>trophozoite</a:t>
            </a:r>
            <a:r>
              <a:rPr lang="en-US" dirty="0"/>
              <a:t> from which is motile organism, feed, and reproduce.</a:t>
            </a:r>
          </a:p>
          <a:p>
            <a:pPr rtl="0"/>
            <a:r>
              <a:rPr lang="en-US" dirty="0"/>
              <a:t> 2) a cystic form which is the non feeding. non motile, dormant stage of protozoa</a:t>
            </a:r>
            <a:r>
              <a:rPr lang="en-US" dirty="0" smtClean="0"/>
              <a:t>.</a:t>
            </a:r>
          </a:p>
          <a:p>
            <a:pPr rtl="0"/>
            <a:r>
              <a:rPr lang="en-US" dirty="0"/>
              <a:t>Among amoeba, </a:t>
            </a:r>
            <a:r>
              <a:rPr lang="en-US" i="1" dirty="0"/>
              <a:t>E. </a:t>
            </a:r>
            <a:r>
              <a:rPr lang="en-US" i="1" dirty="0" err="1"/>
              <a:t>gingivalis</a:t>
            </a:r>
            <a:r>
              <a:rPr lang="en-US" i="1" dirty="0"/>
              <a:t> </a:t>
            </a:r>
            <a:r>
              <a:rPr lang="en-US" dirty="0"/>
              <a:t>has only a </a:t>
            </a:r>
            <a:r>
              <a:rPr lang="en-US" dirty="0" err="1"/>
              <a:t>trophozoite</a:t>
            </a:r>
            <a:r>
              <a:rPr lang="en-US" dirty="0"/>
              <a:t> from. The </a:t>
            </a:r>
            <a:r>
              <a:rPr lang="en-US" dirty="0" err="1"/>
              <a:t>trophozoite</a:t>
            </a:r>
            <a:r>
              <a:rPr lang="en-US" dirty="0"/>
              <a:t> stage consists of a shapeless mass of moving cytoplasm which is divided into granular endoplasm and clear ectoplasm. Digested food substances are stored as glycogen and </a:t>
            </a:r>
            <a:r>
              <a:rPr lang="en-US" dirty="0" err="1"/>
              <a:t>chromatoid</a:t>
            </a:r>
            <a:r>
              <a:rPr lang="en-US" dirty="0"/>
              <a:t> bodies.</a:t>
            </a:r>
          </a:p>
          <a:p>
            <a:pPr rtl="0"/>
            <a:r>
              <a:rPr lang="en-US" dirty="0"/>
              <a:t> Amoeba reproduce asexually by simply dividing into two (</a:t>
            </a:r>
            <a:r>
              <a:rPr lang="en-US" dirty="0" err="1"/>
              <a:t>binnary</a:t>
            </a:r>
            <a:r>
              <a:rPr lang="en-US" dirty="0"/>
              <a:t> fission).</a:t>
            </a:r>
          </a:p>
          <a:p>
            <a:pPr rtl="0"/>
            <a:r>
              <a:rPr lang="en-US"/>
              <a:t>Before going into structural details here for each of them, their nuclear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5791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عرض على الشاشة (3:4)‏</PresentationFormat>
  <Paragraphs>17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SHOBAR</dc:creator>
  <cp:lastModifiedBy>SHOBAR</cp:lastModifiedBy>
  <cp:revision>1</cp:revision>
  <dcterms:created xsi:type="dcterms:W3CDTF">2020-12-21T08:31:04Z</dcterms:created>
  <dcterms:modified xsi:type="dcterms:W3CDTF">2020-12-21T08:40:00Z</dcterms:modified>
</cp:coreProperties>
</file>