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9" r:id="rId4"/>
    <p:sldId id="280" r:id="rId5"/>
    <p:sldId id="281" r:id="rId6"/>
    <p:sldId id="286" r:id="rId7"/>
    <p:sldId id="284" r:id="rId8"/>
    <p:sldId id="282" r:id="rId9"/>
    <p:sldId id="283" r:id="rId10"/>
    <p:sldId id="285" r:id="rId11"/>
    <p:sldId id="290" r:id="rId12"/>
    <p:sldId id="291" r:id="rId13"/>
    <p:sldId id="292" r:id="rId14"/>
    <p:sldId id="289" r:id="rId15"/>
    <p:sldId id="287" r:id="rId16"/>
    <p:sldId id="288" r:id="rId17"/>
    <p:sldId id="293" r:id="rId18"/>
    <p:sldId id="294" r:id="rId19"/>
    <p:sldId id="295" r:id="rId20"/>
    <p:sldId id="278" r:id="rId2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974F876-1C9B-451C-B53B-1A3011B1878E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A94691E-5EAB-4375-AF6B-622886A12C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812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39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84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749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31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093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43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082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5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16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45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63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0225-754E-4C96-8733-125F079D6149}" type="datetimeFigureOut">
              <a:rPr lang="ar-IQ" smtClean="0"/>
              <a:t>04/12/1442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7C3B-878C-4299-807F-0A4753FD7E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170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6912"/>
            <a:ext cx="9144000" cy="178651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IQ" sz="4800" dirty="0" smtClean="0"/>
              <a:t>البيانات الخاصة بإنشاء نظام تكييف الهواء</a:t>
            </a:r>
            <a:endParaRPr lang="ar-IQ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6844"/>
            <a:ext cx="9144000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Presented By </a:t>
            </a:r>
          </a:p>
          <a:p>
            <a:r>
              <a:rPr lang="en-US" dirty="0" smtClean="0"/>
              <a:t>Assist. Lecturer Hawraa Tayyeh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71" y="-40864"/>
            <a:ext cx="2149929" cy="20686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" y="-40864"/>
            <a:ext cx="2193471" cy="20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42" y="209004"/>
            <a:ext cx="9623480" cy="64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63" y="148045"/>
            <a:ext cx="9580479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64006"/>
            <a:ext cx="8882503" cy="6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13" y="0"/>
            <a:ext cx="8933889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19" y="113211"/>
            <a:ext cx="9830841" cy="6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7" y="194681"/>
            <a:ext cx="11336874" cy="59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305149"/>
            <a:ext cx="9576460" cy="62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1" y="408712"/>
            <a:ext cx="7053119" cy="1222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544050"/>
            <a:ext cx="7941977" cy="49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159784"/>
            <a:ext cx="8422041" cy="64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539241"/>
            <a:ext cx="9393039" cy="45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1" y="822834"/>
            <a:ext cx="10983332" cy="41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4297" y="2647406"/>
            <a:ext cx="903949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cs typeface="+mj-cs"/>
              </a:rPr>
              <a:t>Thank You For Listening</a:t>
            </a:r>
            <a:endParaRPr lang="ar-IQ" sz="4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7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08" y="226423"/>
            <a:ext cx="9198384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1" y="292062"/>
            <a:ext cx="8730652" cy="6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1" y="104503"/>
            <a:ext cx="8818847" cy="63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56" y="1097078"/>
            <a:ext cx="7483488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5" y="182879"/>
            <a:ext cx="9594268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63782"/>
            <a:ext cx="9250417" cy="64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11" y="108635"/>
            <a:ext cx="9069572" cy="64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21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البيانات الخاصة بإنشاء نظام تكييف الهواء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254</cp:revision>
  <dcterms:created xsi:type="dcterms:W3CDTF">2021-04-04T20:13:32Z</dcterms:created>
  <dcterms:modified xsi:type="dcterms:W3CDTF">2021-07-13T20:45:48Z</dcterms:modified>
</cp:coreProperties>
</file>