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C0C16-EEAB-4878-BD06-9DF7D55697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656061-CE19-41D2-8A85-57030B1A09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A9A8A-9461-44F1-8D9B-96214D7D0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B2A44-DAD4-47AD-BA23-8058F8CBA720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26DEB-6D65-4DDE-9476-28BDFA9F8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B4EE5-7767-4261-880A-8DAF49866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2A9E6-93DF-4AAB-B4D0-2B05A939F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7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8FA52-888E-4088-984D-AE393741F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4210D4-7325-42A3-9D88-DAA25EBCF0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EE4DD-055D-4753-A58B-0508811C8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B2A44-DAD4-47AD-BA23-8058F8CBA720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F3CF3-24BD-41E0-AF78-AC678D387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DF37B-8220-4D09-B7B6-DCEF3B20D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2A9E6-93DF-4AAB-B4D0-2B05A939F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89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5909F4-DF7B-4B46-9252-1C616778A6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81E780-5F7D-4720-9AE7-BD4C45B328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681C2-E8D3-419C-9F2D-191AD56AC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B2A44-DAD4-47AD-BA23-8058F8CBA720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CA06B-5E21-4270-A7C5-2BBAD7232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DD414-EE5F-4CB5-ABBF-F663838EB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2A9E6-93DF-4AAB-B4D0-2B05A939F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40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02FCC-BD4E-4DD2-8A98-ADCA99E25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21C9F-90A2-4E4E-9C91-ED1ECC16E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59066-49E0-4CAB-987D-57DD6B62F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B2A44-DAD4-47AD-BA23-8058F8CBA720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6FF32-DD99-4E62-AA12-FF351179A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DCDB6-A554-42A0-9764-5DDF69651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2A9E6-93DF-4AAB-B4D0-2B05A939F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325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18471-680D-4D50-B837-B7E1FBF87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B0DCE7-202C-4E09-BA00-3A5479E3E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696135-289F-4118-A68B-5F2170294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B2A44-DAD4-47AD-BA23-8058F8CBA720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20F41-B2CC-4706-AC85-29AB98C01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98C32D-A23D-4DC9-A61F-B53CEA4EA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2A9E6-93DF-4AAB-B4D0-2B05A939F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576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BF727-AAA1-473B-ACC8-65B0662DE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FB501-44E2-41A6-8C44-6CDD50C6F3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7B1040-E14F-4884-B3A4-2831D2A16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E2E0FE-75E9-4967-B098-F08358C52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B2A44-DAD4-47AD-BA23-8058F8CBA720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E396F6-9AA3-44C5-A3E5-737022C35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A18468-F317-48EC-AB20-5F315C693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2A9E6-93DF-4AAB-B4D0-2B05A939F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39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6D04C-1316-47C3-9137-AC5C48590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B54BB8-8CE6-4C7D-97C1-82058CB8A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831A47-7BB3-48C3-96FD-5659F37679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600E53-F8E1-4689-AF90-1D7476737C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4CBDD4-7A16-4995-9602-0969842B09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B66BE4-66B4-4763-B99B-AA0090852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B2A44-DAD4-47AD-BA23-8058F8CBA720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FDF387-7CE6-4291-A731-BFCDA980E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0D497E-C9BD-4982-8F95-5CE3DAB28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2A9E6-93DF-4AAB-B4D0-2B05A939F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3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AA461-B9BD-4D7D-970F-18F8D318D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C7E2F2-76A7-4482-B918-3622D18AE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B2A44-DAD4-47AD-BA23-8058F8CBA720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0B4E37-CDE1-48A7-B403-7C1BE0811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B03CE1-E7FB-4883-8763-1932B91B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2A9E6-93DF-4AAB-B4D0-2B05A939F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96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3F7735-7ED1-4F52-B9E8-9272BF501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B2A44-DAD4-47AD-BA23-8058F8CBA720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98513B-96EB-4D0A-BA58-3B9B865D3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A6D287-AA67-4A3E-88AC-ECF72FF5A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2A9E6-93DF-4AAB-B4D0-2B05A939F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119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D6B67-FD7A-4A78-895B-1ACBBCC27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E2159-6790-49E8-A37C-EF5A61C16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85FE3F-69FF-4E50-8541-1B302433FC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1578F-3D2C-4213-BA90-3EF1177C3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B2A44-DAD4-47AD-BA23-8058F8CBA720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C7FDCF-D2A4-442C-8529-775807FA5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6E2B75-3ED1-4F0F-8435-6D60CFFFE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2A9E6-93DF-4AAB-B4D0-2B05A939F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842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4E04A-4416-4A3D-AF8E-DAC5B19B8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68F61F-9178-436C-98B1-0B1D17134E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B0E375-287E-49BA-8E1B-32CD0A4C1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13F683-B634-44C2-9AA0-22C22117A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B2A44-DAD4-47AD-BA23-8058F8CBA720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CC4CD6-8E23-4FD1-B093-4E31F504D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20D74C-AC46-414F-9E7E-5E25238D9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2A9E6-93DF-4AAB-B4D0-2B05A939F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073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4DD1A4-C678-40F4-8F86-C15AB8C3D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5B490B-CFDB-44DC-9EEB-D3C0A5FBF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AF3938-CEC1-41C3-AC54-73D31A63AE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B2A44-DAD4-47AD-BA23-8058F8CBA720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06E51-3EFD-41CA-810E-3079B5015F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9E778-43EF-41C1-BDF0-4383CA764C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2A9E6-93DF-4AAB-B4D0-2B05A939F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397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B1DB711-3865-4619-BC91-8424CF62AFB4}"/>
              </a:ext>
            </a:extLst>
          </p:cNvPr>
          <p:cNvGrpSpPr/>
          <p:nvPr/>
        </p:nvGrpSpPr>
        <p:grpSpPr>
          <a:xfrm>
            <a:off x="166254" y="0"/>
            <a:ext cx="11942619" cy="6709421"/>
            <a:chOff x="166254" y="1"/>
            <a:chExt cx="12025746" cy="670942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F2E37CF-1F71-4862-9099-0DDA7B5B0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254" y="523221"/>
              <a:ext cx="9541164" cy="61862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C542A71-42A6-40C1-9C59-510C8540DB73}"/>
                </a:ext>
              </a:extLst>
            </p:cNvPr>
            <p:cNvSpPr txBox="1"/>
            <p:nvPr/>
          </p:nvSpPr>
          <p:spPr>
            <a:xfrm>
              <a:off x="3417455" y="1"/>
              <a:ext cx="37869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Heat Transfer in Fins</a:t>
              </a:r>
              <a:endParaRPr lang="en-US" sz="2800" dirty="0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61342B8-A490-49C4-B947-576D1C070D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53325" y="2924320"/>
              <a:ext cx="4638675" cy="2524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0259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65205105-D5EF-433C-B569-155897552B08}"/>
              </a:ext>
            </a:extLst>
          </p:cNvPr>
          <p:cNvGrpSpPr/>
          <p:nvPr/>
        </p:nvGrpSpPr>
        <p:grpSpPr>
          <a:xfrm>
            <a:off x="90487" y="389225"/>
            <a:ext cx="12011025" cy="5427738"/>
            <a:chOff x="90487" y="389225"/>
            <a:chExt cx="12011025" cy="542773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83806DE-1F17-4F19-B58B-53941E5DD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6704" y="389225"/>
              <a:ext cx="8048625" cy="37147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FC414A6-3EFF-444F-9941-486F396D4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3925" y="1087508"/>
              <a:ext cx="7743825" cy="126682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C61C870-3522-4F43-AE48-52070D8A9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487" y="2647373"/>
              <a:ext cx="12011025" cy="9906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68B03CB-91DE-4F40-8272-E5ED5F406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3925" y="3931013"/>
              <a:ext cx="5143500" cy="1885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62400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B91CB7-0F9D-4D24-B577-2C91A2A27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519112"/>
            <a:ext cx="11391900" cy="5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715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8DEA4F-98BB-4AB1-B9AC-871D70D4F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22" y="0"/>
            <a:ext cx="115203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756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5559A8-4963-4D7A-838A-7D4ECA9AA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934" y="0"/>
            <a:ext cx="94101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97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8B8143-4AFA-46CF-9E43-2A88489A7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752"/>
            <a:ext cx="11924145" cy="334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439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D286D7F-E6E9-4E2C-A102-FA17210A0DBB}"/>
              </a:ext>
            </a:extLst>
          </p:cNvPr>
          <p:cNvGrpSpPr/>
          <p:nvPr/>
        </p:nvGrpSpPr>
        <p:grpSpPr>
          <a:xfrm>
            <a:off x="73891" y="200564"/>
            <a:ext cx="11868727" cy="6218420"/>
            <a:chOff x="73891" y="200564"/>
            <a:chExt cx="11868727" cy="621842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A7EF945-44C1-40DA-B177-5F1C47311C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5677" y="1662545"/>
              <a:ext cx="10715625" cy="4756439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0000FB6-7128-404E-8639-B4B71D526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891" y="200564"/>
              <a:ext cx="11868727" cy="85963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D482363-BFD0-4DD5-AC9E-969D08CB9F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94031" y="780195"/>
              <a:ext cx="7592292" cy="11623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7882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8F3D77-9F63-4325-876F-5C384E2A4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604" y="0"/>
            <a:ext cx="62147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448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F6B18C2-7C15-4B22-8A42-3A30BEFD3DF3}"/>
              </a:ext>
            </a:extLst>
          </p:cNvPr>
          <p:cNvGrpSpPr/>
          <p:nvPr/>
        </p:nvGrpSpPr>
        <p:grpSpPr>
          <a:xfrm>
            <a:off x="617971" y="523876"/>
            <a:ext cx="11417012" cy="5875047"/>
            <a:chOff x="617970" y="523876"/>
            <a:chExt cx="11472429" cy="587504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9B0810A-B3E2-4CB9-A315-8137D9804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7970" y="523876"/>
              <a:ext cx="4933950" cy="258878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23A6722-D4B7-4812-A30E-94E963701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24944" y="1087293"/>
              <a:ext cx="6465455" cy="520065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11A2F64-14CA-4AB7-AEC0-4521C7D3A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63832" y="3322348"/>
              <a:ext cx="3467100" cy="3076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1993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DDE8E1E-D06A-4EAB-ABAF-5F80C6A0280D}"/>
              </a:ext>
            </a:extLst>
          </p:cNvPr>
          <p:cNvGrpSpPr/>
          <p:nvPr/>
        </p:nvGrpSpPr>
        <p:grpSpPr>
          <a:xfrm>
            <a:off x="979055" y="350837"/>
            <a:ext cx="10963852" cy="5449599"/>
            <a:chOff x="979055" y="350837"/>
            <a:chExt cx="10963852" cy="544959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C88D05C-1B7E-4FEE-B6A7-9CD91C74DC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9055" y="350837"/>
              <a:ext cx="7777018" cy="5449599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76A8DEE-D2DE-46E7-A30F-C149FE823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66257" y="1947862"/>
              <a:ext cx="3676650" cy="2962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519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7D3B290-E29A-460D-9B19-5C47CB39963F}"/>
              </a:ext>
            </a:extLst>
          </p:cNvPr>
          <p:cNvGrpSpPr/>
          <p:nvPr/>
        </p:nvGrpSpPr>
        <p:grpSpPr>
          <a:xfrm>
            <a:off x="1383145" y="397165"/>
            <a:ext cx="6248400" cy="6460835"/>
            <a:chOff x="1383145" y="397165"/>
            <a:chExt cx="6248400" cy="646083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59BD545-3210-415A-AC03-3451679326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25600" y="397165"/>
              <a:ext cx="2477799" cy="36021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FE048A2-1028-4AE3-8C6D-43D21A7518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83145" y="1090613"/>
              <a:ext cx="6248400" cy="5767387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20CAFEEA-02CE-4E47-895E-841F65E9B4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0959" y="897731"/>
            <a:ext cx="346710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481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F1AF76-4C43-4730-99AB-776FB1484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92" y="327602"/>
            <a:ext cx="4800024" cy="13072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5BBFC4-DD97-4607-89A0-B0801D9D3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3527" y="2222890"/>
            <a:ext cx="3094182" cy="14347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F51CFB-E900-4B00-B3ED-CC27939452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103" y="4572000"/>
            <a:ext cx="5939554" cy="1625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4BCC14-5C32-4494-9D00-4E883EBD2C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6218" y="4710545"/>
            <a:ext cx="5092555" cy="13072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D0CACB-A297-49FC-9EA3-53D8436BEE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7698" y="817130"/>
            <a:ext cx="2881746" cy="7334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8281F3-A22A-42BC-9776-95F45A5647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6664" y="2222890"/>
            <a:ext cx="5939554" cy="1307234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687AAE99-3438-46EB-B5D8-EABC9AD6DF42}"/>
              </a:ext>
            </a:extLst>
          </p:cNvPr>
          <p:cNvGrpSpPr/>
          <p:nvPr/>
        </p:nvGrpSpPr>
        <p:grpSpPr>
          <a:xfrm>
            <a:off x="248812" y="318366"/>
            <a:ext cx="11327670" cy="5869998"/>
            <a:chOff x="248812" y="318366"/>
            <a:chExt cx="11327670" cy="586999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576E053-C29D-4413-B26D-926FFC628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01" y="318366"/>
              <a:ext cx="4800024" cy="130723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A536926-A5C7-459D-A214-100A40A289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21236" y="2213654"/>
              <a:ext cx="3094182" cy="143471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2963ADE-294A-4DCA-9236-E41740F5A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8812" y="4562764"/>
              <a:ext cx="5939554" cy="16256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0039854-6EDF-445C-AD82-16BA713B93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83927" y="4701309"/>
              <a:ext cx="5092555" cy="1307234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173D13E-BD93-4D6C-A74D-3D98D5090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85407" y="807894"/>
              <a:ext cx="2881746" cy="73342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B575F22-77B4-4AE7-892B-D69F2DF9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4373" y="2213654"/>
              <a:ext cx="5939554" cy="1307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0636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07B77C55-788F-4363-9830-0E19BE5DED7B}"/>
              </a:ext>
            </a:extLst>
          </p:cNvPr>
          <p:cNvGrpSpPr/>
          <p:nvPr/>
        </p:nvGrpSpPr>
        <p:grpSpPr>
          <a:xfrm>
            <a:off x="277091" y="203199"/>
            <a:ext cx="10987953" cy="6213913"/>
            <a:chOff x="277091" y="203199"/>
            <a:chExt cx="10987953" cy="621391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853B104-3DB5-4FC1-841E-902568974A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7091" y="203199"/>
              <a:ext cx="5668530" cy="302029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BEAF6CD-0104-4841-945B-7360CDBBB2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58628" y="658669"/>
              <a:ext cx="3124200" cy="63658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81F22E9-F9AB-4604-98E2-6D79E8EC5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4169" y="3514077"/>
              <a:ext cx="5076825" cy="7366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3DFAB7B-925F-43B6-8C10-2783BE70A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75417" y="1383870"/>
              <a:ext cx="1967345" cy="78480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5F16B0D-03CB-490F-B18D-B3965914D0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29435" y="4442691"/>
              <a:ext cx="1967057" cy="73659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545BBF4-9CF4-4C19-B797-8A20B11BA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530994" y="4600714"/>
              <a:ext cx="5734050" cy="86078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120278C-81C9-4653-AC7D-56C73E7DC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42546" y="5474130"/>
              <a:ext cx="3935845" cy="9429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3928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F3893E4-37C4-456B-B63E-F792700C5B12}"/>
              </a:ext>
            </a:extLst>
          </p:cNvPr>
          <p:cNvGrpSpPr/>
          <p:nvPr/>
        </p:nvGrpSpPr>
        <p:grpSpPr>
          <a:xfrm>
            <a:off x="1028570" y="0"/>
            <a:ext cx="10134860" cy="6858000"/>
            <a:chOff x="1028570" y="0"/>
            <a:chExt cx="10134860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3CBA668-CB69-4378-8AF3-1CBB0A5F40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8570" y="0"/>
              <a:ext cx="10134860" cy="6858000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6986007-2E17-468F-A38E-19F6370689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8221" y="1716953"/>
              <a:ext cx="3676650" cy="2962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6081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049ECF-367E-41AD-B9C0-501FAF7D2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2555"/>
            <a:ext cx="12192000" cy="631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478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4</Words>
  <Application>Microsoft Office PowerPoint</Application>
  <PresentationFormat>Widescreen</PresentationFormat>
  <Paragraphs>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malik mohammed</dc:creator>
  <cp:lastModifiedBy>malik mohammed</cp:lastModifiedBy>
  <cp:revision>12</cp:revision>
  <dcterms:created xsi:type="dcterms:W3CDTF">2021-01-18T03:26:18Z</dcterms:created>
  <dcterms:modified xsi:type="dcterms:W3CDTF">2021-01-18T14:06:21Z</dcterms:modified>
</cp:coreProperties>
</file>