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5" r:id="rId4"/>
    <p:sldId id="258" r:id="rId5"/>
    <p:sldId id="266" r:id="rId6"/>
    <p:sldId id="267" r:id="rId7"/>
    <p:sldId id="268" r:id="rId8"/>
    <p:sldId id="269" r:id="rId9"/>
    <p:sldId id="270"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0909" autoAdjust="0"/>
  </p:normalViewPr>
  <p:slideViewPr>
    <p:cSldViewPr snapToGrid="0">
      <p:cViewPr varScale="1">
        <p:scale>
          <a:sx n="65" d="100"/>
          <a:sy n="65"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331791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285065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77874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3695540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8642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1559875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3265772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421412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329416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A9DA7-3CC7-4205-969B-7A54C2AAFA0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370271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7A9DA7-3CC7-4205-969B-7A54C2AAFA0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56022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7A9DA7-3CC7-4205-969B-7A54C2AAFA08}"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175019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7A9DA7-3CC7-4205-969B-7A54C2AAFA08}"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1148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A9DA7-3CC7-4205-969B-7A54C2AAFA08}"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186231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7A9DA7-3CC7-4205-969B-7A54C2AAFA0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281297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A9DA7-3CC7-4205-969B-7A54C2AAFA0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FF09E-42C7-415F-82CF-29DFDCCF97C8}" type="slidenum">
              <a:rPr lang="en-US" smtClean="0"/>
              <a:t>‹#›</a:t>
            </a:fld>
            <a:endParaRPr lang="en-US"/>
          </a:p>
        </p:txBody>
      </p:sp>
    </p:spTree>
    <p:extLst>
      <p:ext uri="{BB962C8B-B14F-4D97-AF65-F5344CB8AC3E}">
        <p14:creationId xmlns:p14="http://schemas.microsoft.com/office/powerpoint/2010/main" val="265990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7A9DA7-3CC7-4205-969B-7A54C2AAFA08}" type="datetimeFigureOut">
              <a:rPr lang="en-US" smtClean="0"/>
              <a:t>12/6/2020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8FF09E-42C7-415F-82CF-29DFDCCF97C8}" type="slidenum">
              <a:rPr lang="en-US" smtClean="0"/>
              <a:t>‹#›</a:t>
            </a:fld>
            <a:endParaRPr lang="en-US"/>
          </a:p>
        </p:txBody>
      </p:sp>
    </p:spTree>
    <p:extLst>
      <p:ext uri="{BB962C8B-B14F-4D97-AF65-F5344CB8AC3E}">
        <p14:creationId xmlns:p14="http://schemas.microsoft.com/office/powerpoint/2010/main" val="21714338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althline.com/health/bronchoscopy" TargetMode="External"/><Relationship Id="rId2" Type="http://schemas.openxmlformats.org/officeDocument/2006/relationships/hyperlink" Target="https://www.healthline.com/health/ct-scan" TargetMode="External"/><Relationship Id="rId1" Type="http://schemas.openxmlformats.org/officeDocument/2006/relationships/slideLayout" Target="../slideLayouts/slideLayout6.xml"/><Relationship Id="rId4" Type="http://schemas.openxmlformats.org/officeDocument/2006/relationships/hyperlink" Target="https://www.healthline.com/health/blood-gase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healthline.com/symptom/airway-obstruction"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line.com/health/peripheral-cyanosis" TargetMode="External"/><Relationship Id="rId2" Type="http://schemas.openxmlformats.org/officeDocument/2006/relationships/hyperlink" Target="https://www.healthline.com/health/normal-blood-oxygen-level"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healthline.com/health/chest-x-ray" TargetMode="External"/><Relationship Id="rId2" Type="http://schemas.openxmlformats.org/officeDocument/2006/relationships/hyperlink" Target="https://www.healthline.com/health/pulse-oximetry"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085E-0F67-4BB7-827B-66D2AC3C7E74}"/>
              </a:ext>
            </a:extLst>
          </p:cNvPr>
          <p:cNvSpPr>
            <a:spLocks noGrp="1"/>
          </p:cNvSpPr>
          <p:nvPr>
            <p:ph type="ctrTitle"/>
          </p:nvPr>
        </p:nvSpPr>
        <p:spPr>
          <a:xfrm>
            <a:off x="4675239" y="417732"/>
            <a:ext cx="6112032" cy="1396018"/>
          </a:xfrm>
        </p:spPr>
        <p:txBody>
          <a:bodyPr>
            <a:normAutofit/>
          </a:bodyPr>
          <a:lstStyle/>
          <a:p>
            <a:pPr algn="r"/>
            <a:r>
              <a:rPr lang="en-US" sz="3600" dirty="0"/>
              <a:t>     </a:t>
            </a:r>
            <a:r>
              <a:rPr lang="ar-SA" sz="2400" b="1" dirty="0"/>
              <a:t>وزاره التعليم العالي والبحث العلمي</a:t>
            </a:r>
            <a:br>
              <a:rPr lang="ar-SA" sz="2400" b="1" dirty="0"/>
            </a:br>
            <a:r>
              <a:rPr lang="ar-SA" sz="3600" dirty="0"/>
              <a:t>      </a:t>
            </a:r>
            <a:r>
              <a:rPr lang="ar-SA" sz="2400" b="1" dirty="0"/>
              <a:t>كليه المستقبل الجامعه</a:t>
            </a:r>
            <a:endParaRPr lang="en-US" sz="2400" b="1" dirty="0"/>
          </a:p>
        </p:txBody>
      </p:sp>
      <p:sp>
        <p:nvSpPr>
          <p:cNvPr id="3" name="Subtitle 2">
            <a:extLst>
              <a:ext uri="{FF2B5EF4-FFF2-40B4-BE49-F238E27FC236}">
                <a16:creationId xmlns:a16="http://schemas.microsoft.com/office/drawing/2014/main" id="{62C5688A-BD81-4156-9BB9-BAC018F07D71}"/>
              </a:ext>
            </a:extLst>
          </p:cNvPr>
          <p:cNvSpPr>
            <a:spLocks noGrp="1"/>
          </p:cNvSpPr>
          <p:nvPr>
            <p:ph type="subTitle" idx="1"/>
          </p:nvPr>
        </p:nvSpPr>
        <p:spPr>
          <a:xfrm>
            <a:off x="939849" y="2584174"/>
            <a:ext cx="9728151" cy="2673626"/>
          </a:xfrm>
        </p:spPr>
        <p:txBody>
          <a:bodyPr>
            <a:normAutofit fontScale="85000" lnSpcReduction="10000"/>
          </a:bodyPr>
          <a:lstStyle/>
          <a:p>
            <a:pPr algn="ctr"/>
            <a:r>
              <a:rPr lang="en-US" sz="4000" b="1" dirty="0">
                <a:solidFill>
                  <a:srgbClr val="FF0000"/>
                </a:solidFill>
              </a:rPr>
              <a:t>Histopathology</a:t>
            </a:r>
          </a:p>
          <a:p>
            <a:r>
              <a:rPr lang="ar-SA" sz="4000" b="1" dirty="0">
                <a:solidFill>
                  <a:srgbClr val="FF0000"/>
                </a:solidFill>
              </a:rPr>
              <a:t>المحاضره الاولى/ المرحله الرابعة-الجزء العملي</a:t>
            </a:r>
          </a:p>
          <a:p>
            <a:pPr algn="ctr"/>
            <a:r>
              <a:rPr lang="en-US" sz="4000" b="1" i="1" dirty="0">
                <a:solidFill>
                  <a:schemeClr val="accent2"/>
                </a:solidFill>
                <a:effectLst>
                  <a:outerShdw blurRad="38100" dist="38100" dir="2700000" algn="tl">
                    <a:srgbClr val="000000">
                      <a:alpha val="43137"/>
                    </a:srgbClr>
                  </a:outerShdw>
                </a:effectLst>
                <a:latin typeface="+mj-lt"/>
              </a:rPr>
              <a:t>Lung  Atelectasis</a:t>
            </a:r>
          </a:p>
          <a:p>
            <a:r>
              <a:rPr lang="ar-SA" sz="4000" b="1" dirty="0">
                <a:solidFill>
                  <a:srgbClr val="FF0000"/>
                </a:solidFill>
              </a:rPr>
              <a:t>مدرسه الماده /م.م سرمد جاسم محمد</a:t>
            </a:r>
            <a:endParaRPr lang="en-US" sz="4000" b="1" dirty="0">
              <a:solidFill>
                <a:srgbClr val="FF0000"/>
              </a:solidFill>
            </a:endParaRPr>
          </a:p>
        </p:txBody>
      </p:sp>
      <p:pic>
        <p:nvPicPr>
          <p:cNvPr id="1026" name="Picture 2" descr="كلية المستقبل الجامعة الاهلية - Home | Facebook">
            <a:extLst>
              <a:ext uri="{FF2B5EF4-FFF2-40B4-BE49-F238E27FC236}">
                <a16:creationId xmlns:a16="http://schemas.microsoft.com/office/drawing/2014/main" id="{35CEFA22-8A3F-4322-B5FC-17055E4FF2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849" y="354467"/>
            <a:ext cx="2968474" cy="188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145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6AC0-583C-4934-8495-6077583B287B}"/>
              </a:ext>
            </a:extLst>
          </p:cNvPr>
          <p:cNvSpPr>
            <a:spLocks noGrp="1"/>
          </p:cNvSpPr>
          <p:nvPr>
            <p:ph type="title"/>
          </p:nvPr>
        </p:nvSpPr>
        <p:spPr>
          <a:xfrm>
            <a:off x="563034" y="1225550"/>
            <a:ext cx="8596668" cy="4406900"/>
          </a:xfrm>
        </p:spPr>
        <p:txBody>
          <a:bodyPr>
            <a:normAutofit/>
          </a:bodyPr>
          <a:lstStyle/>
          <a:p>
            <a:pPr>
              <a:lnSpc>
                <a:spcPct val="150000"/>
              </a:lnSpc>
            </a:pPr>
            <a:r>
              <a:rPr lang="en-US" sz="2000" dirty="0">
                <a:solidFill>
                  <a:srgbClr val="000000"/>
                </a:solidFill>
                <a:effectLst/>
                <a:latin typeface="Symbol" panose="05050102010706020507" pitchFamily="18" charset="2"/>
                <a:ea typeface="Times New Roman" panose="02020603050405020304" pitchFamily="18" charset="0"/>
                <a:cs typeface="Symbol" panose="05050102010706020507" pitchFamily="18" charset="2"/>
              </a:rPr>
              <a:t>·</a:t>
            </a:r>
            <a:r>
              <a:rPr lang="en-US" sz="2000" spc="-24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rder</a:t>
            </a:r>
            <a:r>
              <a:rPr lang="en-US" sz="2000" b="1" spc="16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b="1" spc="19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C</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T</a:t>
            </a:r>
            <a:r>
              <a:rPr lang="en-US" sz="2000" b="1" u="none" strike="noStrike" spc="16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s</a:t>
            </a:r>
            <a:r>
              <a:rPr lang="en-US" sz="2000" b="1" u="none" strike="noStrike" spc="-1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c</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n</a:t>
            </a:r>
            <a:r>
              <a:rPr lang="en-US" sz="2000" b="1" u="none" strike="noStrike" spc="18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2000" b="0"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17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a:t>
            </a:r>
            <a:r>
              <a:rPr lang="en-US" sz="2000" spc="18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16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fe</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000" spc="17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16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spc="16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ch</a:t>
            </a:r>
            <a:r>
              <a:rPr lang="en-US" sz="2000" spc="16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as</a:t>
            </a:r>
            <a:r>
              <a:rPr lang="en-US" sz="2000" spc="18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tu</a:t>
            </a:r>
            <a:r>
              <a:rPr lang="en-US" sz="2000" spc="-2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 in</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or</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airway</a:t>
            </a:r>
            <a:br>
              <a:rPr lang="en-US" sz="2000" dirty="0">
                <a:effectLst/>
                <a:latin typeface="Calibri" panose="020F0502020204030204" pitchFamily="34" charset="0"/>
                <a:ea typeface="Times New Roman" panose="02020603050405020304" pitchFamily="18" charset="0"/>
                <a:cs typeface="Arial" panose="020B0604020202020204" pitchFamily="34" charset="0"/>
              </a:rPr>
            </a:br>
            <a:r>
              <a:rPr lang="en-US" sz="2000" dirty="0">
                <a:solidFill>
                  <a:srgbClr val="000000"/>
                </a:solidFill>
                <a:effectLst/>
                <a:latin typeface="Symbol" panose="05050102010706020507" pitchFamily="18" charset="2"/>
                <a:ea typeface="Times New Roman" panose="02020603050405020304" pitchFamily="18" charset="0"/>
                <a:cs typeface="Symbol" panose="05050102010706020507" pitchFamily="18" charset="2"/>
              </a:rPr>
              <a:t>·</a:t>
            </a:r>
            <a:r>
              <a:rPr lang="en-US" sz="2000" spc="-24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perf</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rm </a:t>
            </a:r>
            <a:r>
              <a:rPr lang="en-US" sz="2000" b="1" spc="6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a:t>
            </a:r>
            <a:r>
              <a:rPr lang="en-US" sz="2000" b="1" spc="9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br</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nch</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s</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c</a:t>
            </a:r>
            <a:r>
              <a:rPr lang="en-US" sz="2000" b="1" u="none" strike="noStrike"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a:t>
            </a:r>
            <a:r>
              <a:rPr lang="en-US" sz="2000" b="1"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p</a:t>
            </a:r>
            <a:r>
              <a:rPr lang="en-US" sz="2000" b="1" u="none" strike="noStrike" spc="1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y</a:t>
            </a:r>
            <a:r>
              <a:rPr lang="en-US" sz="2000" b="0" u="none" strike="noStrik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7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ic</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 </a:t>
            </a:r>
            <a:r>
              <a:rPr lang="en-US" sz="2000" spc="8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olv</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es </a:t>
            </a:r>
            <a:r>
              <a:rPr lang="en-US" sz="2000" spc="8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ns</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 </a:t>
            </a:r>
            <a:r>
              <a:rPr lang="en-US" sz="2000" spc="8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a:t>
            </a:r>
            <a:r>
              <a:rPr lang="en-US" sz="2000" spc="8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xi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bl</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ub</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ug</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os</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 </a:t>
            </a:r>
            <a:r>
              <a:rPr lang="en-US" sz="2000" spc="-2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1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 </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ng</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t>
            </a:r>
            <a:b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US" sz="2000" dirty="0">
                <a:solidFill>
                  <a:srgbClr val="000000"/>
                </a:solidFill>
                <a:effectLst/>
                <a:latin typeface="Symbol" panose="05050102010706020507" pitchFamily="18" charset="2"/>
                <a:ea typeface="Times New Roman" panose="02020603050405020304" pitchFamily="18" charset="0"/>
                <a:cs typeface="Symbol" panose="05050102010706020507" pitchFamily="18" charset="2"/>
              </a:rPr>
              <a:t>·</a:t>
            </a:r>
            <a:r>
              <a:rPr lang="en-US" sz="2000" spc="-24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b="1" spc="-2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b="1" spc="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loo</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b="1" spc="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t>
            </a:r>
            <a:r>
              <a:rPr lang="en-US" sz="2000" b="1"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000" b="1" spc="18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b="1" spc="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rt</a:t>
            </a:r>
            <a:r>
              <a:rPr lang="en-US" sz="2000" b="1"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b="1"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b="1" spc="19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18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spc="20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ou</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19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spc="18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20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a:t>
            </a:r>
            <a:r>
              <a:rPr lang="en-US" sz="2000" spc="19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ox</a:t>
            </a:r>
            <a:r>
              <a:rPr lang="en-US" sz="2000" spc="-2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spc="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car</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spc="9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io</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x</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10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ls</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000" spc="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1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bl</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000" spc="9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000" spc="-2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ist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ry</a:t>
            </a:r>
            <a:r>
              <a:rPr lang="en-US" sz="2000" spc="9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a:t>
            </a:r>
            <a:r>
              <a:rPr lang="en-US" sz="2000" spc="5"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it</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000" spc="11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000" spc="16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b</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l</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oo</a:t>
            </a:r>
            <a:r>
              <a:rPr lang="en-US" sz="2000" u="sng"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d</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 g</a:t>
            </a:r>
            <a:r>
              <a:rPr lang="en-US" sz="2000" u="sng"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as</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t</a:t>
            </a:r>
            <a:r>
              <a:rPr lang="en-US" sz="2000" u="sng" spc="-1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e</a:t>
            </a:r>
            <a:r>
              <a:rPr lang="en-US" sz="2000" u="sng" spc="5"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s</a:t>
            </a:r>
            <a:r>
              <a:rPr lang="en-US" sz="2000" u="sng"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t</a:t>
            </a:r>
            <a:br>
              <a:rPr lang="en-US" sz="2000" dirty="0">
                <a:effectLst/>
                <a:latin typeface="Calibri" panose="020F0502020204030204" pitchFamily="34" charset="0"/>
                <a:ea typeface="Times New Roman" panose="02020603050405020304" pitchFamily="18" charset="0"/>
                <a:cs typeface="Arial" panose="020B0604020202020204" pitchFamily="34" charset="0"/>
              </a:rPr>
            </a:br>
            <a:endParaRPr lang="en-US" sz="2000" dirty="0"/>
          </a:p>
        </p:txBody>
      </p:sp>
    </p:spTree>
    <p:extLst>
      <p:ext uri="{BB962C8B-B14F-4D97-AF65-F5344CB8AC3E}">
        <p14:creationId xmlns:p14="http://schemas.microsoft.com/office/powerpoint/2010/main" val="1496626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1804-5A83-4488-97B5-1E6BAD01CE60}"/>
              </a:ext>
            </a:extLst>
          </p:cNvPr>
          <p:cNvSpPr>
            <a:spLocks noGrp="1"/>
          </p:cNvSpPr>
          <p:nvPr>
            <p:ph type="title"/>
          </p:nvPr>
        </p:nvSpPr>
        <p:spPr>
          <a:xfrm>
            <a:off x="677334" y="609600"/>
            <a:ext cx="8596668" cy="5628968"/>
          </a:xfrm>
        </p:spPr>
        <p:style>
          <a:lnRef idx="3">
            <a:schemeClr val="lt1"/>
          </a:lnRef>
          <a:fillRef idx="1">
            <a:schemeClr val="accent1"/>
          </a:fillRef>
          <a:effectRef idx="1">
            <a:schemeClr val="accent1"/>
          </a:effectRef>
          <a:fontRef idx="minor">
            <a:schemeClr val="lt1"/>
          </a:fontRef>
        </p:style>
        <p:txBody>
          <a:bodyPr/>
          <a:lstStyle/>
          <a:p>
            <a:pPr algn="ctr"/>
            <a:br>
              <a:rPr lang="en-US" dirty="0"/>
            </a:br>
            <a:br>
              <a:rPr lang="en-US" dirty="0"/>
            </a:br>
            <a:br>
              <a:rPr lang="en-US" dirty="0"/>
            </a:br>
            <a:br>
              <a:rPr lang="en-US" dirty="0"/>
            </a:br>
            <a:r>
              <a:rPr lang="en-US" sz="4800" dirty="0">
                <a:solidFill>
                  <a:srgbClr val="FF0000"/>
                </a:solidFill>
              </a:rPr>
              <a:t>Thank You</a:t>
            </a:r>
            <a:br>
              <a:rPr lang="en-US" dirty="0"/>
            </a:br>
            <a:endParaRPr lang="en-US" dirty="0"/>
          </a:p>
        </p:txBody>
      </p:sp>
    </p:spTree>
    <p:extLst>
      <p:ext uri="{BB962C8B-B14F-4D97-AF65-F5344CB8AC3E}">
        <p14:creationId xmlns:p14="http://schemas.microsoft.com/office/powerpoint/2010/main" val="360014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8B4F7D-FDC3-4E1A-9188-21914674C1BD}"/>
              </a:ext>
            </a:extLst>
          </p:cNvPr>
          <p:cNvSpPr>
            <a:spLocks noGrp="1"/>
          </p:cNvSpPr>
          <p:nvPr>
            <p:ph idx="1"/>
          </p:nvPr>
        </p:nvSpPr>
        <p:spPr/>
        <p:txBody>
          <a:bodyPr>
            <a:normAutofit/>
          </a:bodyPr>
          <a:lstStyle/>
          <a:p>
            <a:pPr>
              <a:lnSpc>
                <a:spcPct val="150000"/>
              </a:lnSpc>
            </a:pPr>
            <a:r>
              <a:rPr lang="en-US" sz="2000" b="1" dirty="0">
                <a:solidFill>
                  <a:srgbClr val="FF0000"/>
                </a:solidFill>
                <a:effectLst/>
                <a:latin typeface="+mj-lt"/>
                <a:ea typeface="Calibri" panose="020F0502020204030204" pitchFamily="34" charset="0"/>
                <a:cs typeface="Arial" panose="020B0604020202020204" pitchFamily="34" charset="0"/>
              </a:rPr>
              <a:t>Atelectasis</a:t>
            </a:r>
            <a:r>
              <a:rPr lang="en-US" sz="2000" dirty="0">
                <a:solidFill>
                  <a:srgbClr val="3B3835"/>
                </a:solidFill>
                <a:effectLst/>
                <a:latin typeface="+mj-lt"/>
                <a:ea typeface="Calibri" panose="020F0502020204030204" pitchFamily="34" charset="0"/>
                <a:cs typeface="Arial" panose="020B0604020202020204" pitchFamily="34" charset="0"/>
              </a:rPr>
              <a:t> is defined as the collapse or closure of the lung resulting in reduced or absent gas exchange. It may affect part or all of one lung.</a:t>
            </a:r>
          </a:p>
          <a:p>
            <a:pPr>
              <a:lnSpc>
                <a:spcPct val="150000"/>
              </a:lnSpc>
            </a:pPr>
            <a:r>
              <a:rPr lang="en-US" sz="2000">
                <a:solidFill>
                  <a:srgbClr val="3B3835"/>
                </a:solidFill>
                <a:effectLst/>
                <a:latin typeface="+mj-lt"/>
                <a:ea typeface="Calibri" panose="020F0502020204030204" pitchFamily="34" charset="0"/>
                <a:cs typeface="Arial" panose="020B0604020202020204" pitchFamily="34" charset="0"/>
              </a:rPr>
              <a:t> - </a:t>
            </a:r>
            <a:r>
              <a:rPr lang="en-US" sz="2000" dirty="0">
                <a:solidFill>
                  <a:srgbClr val="3B3835"/>
                </a:solidFill>
                <a:effectLst/>
                <a:latin typeface="+mj-lt"/>
                <a:ea typeface="Calibri" panose="020F0502020204030204" pitchFamily="34" charset="0"/>
                <a:cs typeface="Arial" panose="020B0604020202020204" pitchFamily="34" charset="0"/>
              </a:rPr>
              <a:t>Atelectasis is the collapse of alveoli or lung tissue. </a:t>
            </a:r>
          </a:p>
          <a:p>
            <a:pPr>
              <a:lnSpc>
                <a:spcPct val="150000"/>
              </a:lnSpc>
            </a:pPr>
            <a:r>
              <a:rPr lang="en-US" sz="2000" dirty="0">
                <a:solidFill>
                  <a:srgbClr val="3B3835"/>
                </a:solidFill>
                <a:effectLst/>
                <a:latin typeface="+mj-lt"/>
                <a:ea typeface="Calibri" panose="020F0502020204030204" pitchFamily="34" charset="0"/>
                <a:cs typeface="Arial" panose="020B0604020202020204" pitchFamily="34" charset="0"/>
              </a:rPr>
              <a:t> </a:t>
            </a:r>
            <a:r>
              <a:rPr lang="en-US" sz="2000" dirty="0">
                <a:solidFill>
                  <a:srgbClr val="3B3835"/>
                </a:solidFill>
                <a:latin typeface="+mj-lt"/>
                <a:ea typeface="Calibri" panose="020F0502020204030204" pitchFamily="34" charset="0"/>
                <a:cs typeface="Arial" panose="020B0604020202020204" pitchFamily="34" charset="0"/>
              </a:rPr>
              <a:t>-</a:t>
            </a:r>
            <a:r>
              <a:rPr lang="en-US" sz="2000" dirty="0">
                <a:solidFill>
                  <a:srgbClr val="3B3835"/>
                </a:solidFill>
                <a:effectLst/>
                <a:latin typeface="+mj-lt"/>
                <a:ea typeface="Calibri" panose="020F0502020204030204" pitchFamily="34" charset="0"/>
                <a:cs typeface="Arial" panose="020B0604020202020204" pitchFamily="34" charset="0"/>
              </a:rPr>
              <a:t>It develops when the alveoli becomes airless from absorption of their air without replacement of the air with breathing.</a:t>
            </a:r>
            <a:endParaRPr lang="en-US" sz="2000" dirty="0">
              <a:effectLst/>
              <a:latin typeface="+mj-l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454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C3AE95B-55C8-4DC4-B158-5EACCA9B18FF}"/>
              </a:ext>
            </a:extLst>
          </p:cNvPr>
          <p:cNvPicPr>
            <a:picLocks noChangeAspect="1"/>
          </p:cNvPicPr>
          <p:nvPr/>
        </p:nvPicPr>
        <p:blipFill>
          <a:blip r:embed="rId2"/>
          <a:stretch>
            <a:fillRect/>
          </a:stretch>
        </p:blipFill>
        <p:spPr>
          <a:xfrm>
            <a:off x="-83648" y="-29498"/>
            <a:ext cx="12275648" cy="6887497"/>
          </a:xfrm>
          <a:prstGeom prst="rect">
            <a:avLst/>
          </a:prstGeom>
        </p:spPr>
      </p:pic>
    </p:spTree>
    <p:extLst>
      <p:ext uri="{BB962C8B-B14F-4D97-AF65-F5344CB8AC3E}">
        <p14:creationId xmlns:p14="http://schemas.microsoft.com/office/powerpoint/2010/main" val="350907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09B1-7FF4-41CC-9E5F-4657557F5960}"/>
              </a:ext>
            </a:extLst>
          </p:cNvPr>
          <p:cNvSpPr>
            <a:spLocks noGrp="1"/>
          </p:cNvSpPr>
          <p:nvPr>
            <p:ph type="title"/>
          </p:nvPr>
        </p:nvSpPr>
        <p:spPr>
          <a:xfrm>
            <a:off x="677334" y="516835"/>
            <a:ext cx="8596668" cy="1007165"/>
          </a:xfrm>
        </p:spPr>
        <p:txBody>
          <a:bodyPr>
            <a:normAutofit fontScale="90000"/>
          </a:bodyPr>
          <a:lstStyle/>
          <a:p>
            <a:r>
              <a:rPr lang="en-US" sz="3600" b="1" dirty="0">
                <a:solidFill>
                  <a:srgbClr val="FF0000"/>
                </a:solidFill>
                <a:latin typeface="+mj-lt"/>
              </a:rPr>
              <a:t>Atelectasis  classified into three form :</a:t>
            </a:r>
            <a:br>
              <a:rPr lang="en-US" sz="3600" b="1" dirty="0">
                <a:solidFill>
                  <a:srgbClr val="FF0000"/>
                </a:solidFill>
                <a:latin typeface="+mj-lt"/>
              </a:rPr>
            </a:br>
            <a:endParaRPr lang="en-US" b="1" dirty="0">
              <a:solidFill>
                <a:srgbClr val="FF0000"/>
              </a:solidFill>
            </a:endParaRPr>
          </a:p>
        </p:txBody>
      </p:sp>
      <p:sp>
        <p:nvSpPr>
          <p:cNvPr id="3" name="Content Placeholder 2">
            <a:extLst>
              <a:ext uri="{FF2B5EF4-FFF2-40B4-BE49-F238E27FC236}">
                <a16:creationId xmlns:a16="http://schemas.microsoft.com/office/drawing/2014/main" id="{264848A1-3E22-4CF3-ABFF-8F56290A9794}"/>
              </a:ext>
            </a:extLst>
          </p:cNvPr>
          <p:cNvSpPr>
            <a:spLocks noGrp="1"/>
          </p:cNvSpPr>
          <p:nvPr>
            <p:ph idx="1"/>
          </p:nvPr>
        </p:nvSpPr>
        <p:spPr>
          <a:xfrm>
            <a:off x="437322" y="1192696"/>
            <a:ext cx="8836680" cy="5370336"/>
          </a:xfrm>
        </p:spPr>
        <p:txBody>
          <a:bodyPr>
            <a:noAutofit/>
          </a:bodyPr>
          <a:lstStyle/>
          <a:p>
            <a:pPr lvl="0" algn="justLow" rtl="0">
              <a:lnSpc>
                <a:spcPct val="150000"/>
              </a:lnSpc>
            </a:pPr>
            <a:r>
              <a:rPr lang="en-US" sz="2000" b="1" dirty="0">
                <a:latin typeface="+mj-lt"/>
              </a:rPr>
              <a:t> </a:t>
            </a:r>
            <a:r>
              <a:rPr lang="en-US" sz="2000" b="1" dirty="0">
                <a:solidFill>
                  <a:srgbClr val="FF0000"/>
                </a:solidFill>
                <a:latin typeface="+mj-lt"/>
              </a:rPr>
              <a:t>1.Resorption atelectasis </a:t>
            </a:r>
            <a:r>
              <a:rPr lang="en-US" sz="2000" dirty="0">
                <a:latin typeface="+mj-lt"/>
              </a:rPr>
              <a:t>: it occurs when an obstruction prevents  , Causes </a:t>
            </a:r>
          </a:p>
          <a:p>
            <a:pPr algn="justLow" rtl="0">
              <a:lnSpc>
                <a:spcPct val="150000"/>
              </a:lnSpc>
            </a:pPr>
            <a:r>
              <a:rPr lang="en-US" sz="2000" dirty="0">
                <a:latin typeface="+mj-lt"/>
              </a:rPr>
              <a:t>obstruction of bronchus by a mucous or mucopurulent substance . </a:t>
            </a:r>
          </a:p>
          <a:p>
            <a:pPr algn="justLow" rtl="0">
              <a:lnSpc>
                <a:spcPct val="150000"/>
              </a:lnSpc>
            </a:pPr>
            <a:r>
              <a:rPr lang="en-US" sz="2000" dirty="0">
                <a:latin typeface="+mj-lt"/>
              </a:rPr>
              <a:t>(Bronchiectasis , Bronchial asthma , Chronic bronchitis and Foreign body aspiration) .</a:t>
            </a:r>
          </a:p>
          <a:p>
            <a:pPr algn="justLow">
              <a:lnSpc>
                <a:spcPct val="150000"/>
              </a:lnSpc>
            </a:pPr>
            <a:r>
              <a:rPr lang="en-US" sz="2000" b="1" dirty="0">
                <a:solidFill>
                  <a:srgbClr val="FF0000"/>
                </a:solidFill>
                <a:latin typeface="+mj-lt"/>
              </a:rPr>
              <a:t> 2.Compression atelectasis: </a:t>
            </a:r>
            <a:r>
              <a:rPr lang="en-US" sz="2000" dirty="0">
                <a:latin typeface="+mj-lt"/>
              </a:rPr>
              <a:t>sometimes called relaxation atelectasis , is usually associated with accumulation of fluid blood, or air within pleural cavity, causes (Bedridden patients  , After surgery  and Accident). </a:t>
            </a:r>
          </a:p>
          <a:p>
            <a:pPr algn="justLow" rtl="0">
              <a:lnSpc>
                <a:spcPct val="150000"/>
              </a:lnSpc>
            </a:pPr>
            <a:r>
              <a:rPr lang="en-US" sz="2000" dirty="0">
                <a:latin typeface="+mj-lt"/>
              </a:rPr>
              <a:t> </a:t>
            </a:r>
            <a:r>
              <a:rPr lang="en-US" sz="2000" b="1" dirty="0">
                <a:solidFill>
                  <a:srgbClr val="FF0000"/>
                </a:solidFill>
                <a:latin typeface="+mj-lt"/>
              </a:rPr>
              <a:t> 3.Contraction atelectasis</a:t>
            </a:r>
            <a:r>
              <a:rPr lang="en-US" sz="2000" dirty="0">
                <a:solidFill>
                  <a:srgbClr val="FF0000"/>
                </a:solidFill>
                <a:latin typeface="+mj-lt"/>
              </a:rPr>
              <a:t>: </a:t>
            </a:r>
            <a:r>
              <a:rPr lang="en-US" sz="2000" dirty="0">
                <a:latin typeface="+mj-lt"/>
              </a:rPr>
              <a:t>occurs when either local or generalized fibrotic changes in the lung or pleura.</a:t>
            </a:r>
            <a:endParaRPr lang="en-US" sz="2000" dirty="0"/>
          </a:p>
        </p:txBody>
      </p:sp>
    </p:spTree>
    <p:extLst>
      <p:ext uri="{BB962C8B-B14F-4D97-AF65-F5344CB8AC3E}">
        <p14:creationId xmlns:p14="http://schemas.microsoft.com/office/powerpoint/2010/main" val="415193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BF6FE4-90E1-4A15-B103-75D7A30A8C9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9841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07B128-A305-4A1E-A70D-D04D2B5148E7}"/>
              </a:ext>
            </a:extLst>
          </p:cNvPr>
          <p:cNvSpPr>
            <a:spLocks noGrp="1"/>
          </p:cNvSpPr>
          <p:nvPr>
            <p:ph type="title"/>
          </p:nvPr>
        </p:nvSpPr>
        <p:spPr>
          <a:xfrm>
            <a:off x="265043" y="159026"/>
            <a:ext cx="11701669" cy="6520070"/>
          </a:xfrm>
        </p:spPr>
        <p:txBody>
          <a:bodyPr>
            <a:normAutofit fontScale="90000"/>
          </a:bodyPr>
          <a:lstStyle/>
          <a:p>
            <a:pPr marL="139700" rtl="0">
              <a:lnSpc>
                <a:spcPct val="150000"/>
              </a:lnSpc>
              <a:spcBef>
                <a:spcPts val="120"/>
              </a:spcBef>
              <a:spcAft>
                <a:spcPts val="800"/>
              </a:spcAft>
            </a:pP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u</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800" b="1" spc="-1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b="1" spc="-1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f o</a:t>
            </a:r>
            <a:r>
              <a:rPr lang="en-US" sz="2800" b="1" spc="-1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b</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tru</a:t>
            </a:r>
            <a:r>
              <a:rPr lang="en-US" sz="2800" b="1" spc="-1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iv</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 at</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ec</a:t>
            </a:r>
            <a:r>
              <a:rPr lang="en-US" sz="2800" b="1" spc="-1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800" b="1" spc="-5"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si</a:t>
            </a:r>
            <a:r>
              <a:rPr lang="en-US" sz="28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a:t>
            </a:r>
            <a:br>
              <a:rPr lang="en-US" sz="1800" dirty="0">
                <a:effectLst/>
                <a:latin typeface="Calibri" panose="020F0502020204030204" pitchFamily="34" charset="0"/>
                <a:ea typeface="Times New Roman" panose="02020603050405020304" pitchFamily="18" charset="0"/>
                <a:cs typeface="Arial" panose="020B0604020202020204" pitchFamily="34" charset="0"/>
              </a:rPr>
            </a:b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1800" dirty="0">
                <a:effectLst/>
                <a:latin typeface="Calibri" panose="020F0502020204030204" pitchFamily="34" charset="0"/>
                <a:ea typeface="Times New Roman" panose="02020603050405020304" pitchFamily="18" charset="0"/>
                <a:cs typeface="Arial" panose="020B0604020202020204" pitchFamily="34" charset="0"/>
              </a:rPr>
            </a:b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1800" dirty="0">
                <a:effectLst/>
                <a:latin typeface="Calibri" panose="020F0502020204030204" pitchFamily="34" charset="0"/>
                <a:ea typeface="Times New Roman" panose="02020603050405020304" pitchFamily="18" charset="0"/>
                <a:cs typeface="Arial" panose="020B0604020202020204" pitchFamily="34" charset="0"/>
              </a:rPr>
            </a:b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b</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t</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v</a:t>
            </a:r>
            <a:r>
              <a:rPr lang="en-US" sz="2000" dirty="0">
                <a:solidFill>
                  <a:srgbClr val="221F1F"/>
                </a:solidFill>
                <a:effectLst/>
                <a:ea typeface="Times New Roman" panose="02020603050405020304" pitchFamily="18" charset="0"/>
                <a:cs typeface="Arial" panose="020B0604020202020204" pitchFamily="34" charset="0"/>
              </a:rPr>
              <a:t>e</a:t>
            </a:r>
            <a:r>
              <a:rPr lang="en-US" sz="2000" spc="5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l</a:t>
            </a:r>
            <a:r>
              <a:rPr lang="en-US" sz="2000" dirty="0">
                <a:solidFill>
                  <a:srgbClr val="221F1F"/>
                </a:solidFill>
                <a:effectLst/>
                <a:ea typeface="Times New Roman" panose="02020603050405020304" pitchFamily="18" charset="0"/>
                <a:cs typeface="Arial" panose="020B0604020202020204" pitchFamily="34" charset="0"/>
              </a:rPr>
              <a:t>e</a:t>
            </a:r>
            <a:r>
              <a:rPr lang="en-US" sz="2000" spc="-1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s</a:t>
            </a:r>
            <a:r>
              <a:rPr lang="en-US" sz="2000" spc="6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p</a:t>
            </a:r>
            <a:r>
              <a:rPr lang="en-US" sz="2000" spc="-5" dirty="0">
                <a:solidFill>
                  <a:srgbClr val="221F1F"/>
                </a:solidFill>
                <a:effectLst/>
                <a:ea typeface="Times New Roman" panose="02020603050405020304" pitchFamily="18" charset="0"/>
                <a:cs typeface="Arial" panose="020B0604020202020204" pitchFamily="34" charset="0"/>
              </a:rPr>
              <a:t>p</a:t>
            </a:r>
            <a:r>
              <a:rPr lang="en-US" sz="200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s</a:t>
            </a:r>
            <a:r>
              <a:rPr lang="en-US" sz="2000" spc="6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w</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10" dirty="0">
                <a:solidFill>
                  <a:srgbClr val="221F1F"/>
                </a:solidFill>
                <a:effectLst/>
                <a:ea typeface="Times New Roman" panose="02020603050405020304" pitchFamily="18" charset="0"/>
                <a:cs typeface="Arial" panose="020B0604020202020204" pitchFamily="34" charset="0"/>
              </a:rPr>
              <a:t>e</a:t>
            </a:r>
            <a:r>
              <a:rPr lang="en-US" sz="2000" dirty="0">
                <a:solidFill>
                  <a:srgbClr val="221F1F"/>
                </a:solidFill>
                <a:effectLst/>
                <a:ea typeface="Times New Roman" panose="02020603050405020304" pitchFamily="18" charset="0"/>
                <a:cs typeface="Arial" panose="020B0604020202020204" pitchFamily="34" charset="0"/>
              </a:rPr>
              <a:t>n</a:t>
            </a:r>
            <a:r>
              <a:rPr lang="en-US" sz="2000" spc="60" dirty="0">
                <a:solidFill>
                  <a:srgbClr val="221F1F"/>
                </a:solidFill>
                <a:effectLst/>
                <a:ea typeface="Times New Roman" panose="02020603050405020304" pitchFamily="18" charset="0"/>
                <a:cs typeface="Arial" panose="020B0604020202020204" pitchFamily="34" charset="0"/>
              </a:rPr>
              <a:t> </a:t>
            </a:r>
            <a:r>
              <a:rPr lang="en-US" sz="2000" dirty="0">
                <a:solidFill>
                  <a:schemeClr val="tx1"/>
                </a:solidFill>
                <a:effectLst/>
                <a:ea typeface="Times New Roman" panose="02020603050405020304" pitchFamily="18" charset="0"/>
                <a:cs typeface="Arial" panose="020B0604020202020204" pitchFamily="34" charset="0"/>
              </a:rPr>
              <a:t>a </a:t>
            </a:r>
            <a:r>
              <a:rPr lang="en-US" sz="2000" spc="-265" dirty="0">
                <a:solidFill>
                  <a:schemeClr val="tx1"/>
                </a:solidFill>
                <a:effectLst/>
                <a:ea typeface="Times New Roman" panose="02020603050405020304" pitchFamily="18" charset="0"/>
                <a:cs typeface="Arial" panose="020B0604020202020204" pitchFamily="34" charset="0"/>
              </a:rPr>
              <a:t> </a:t>
            </a:r>
            <a:r>
              <a:rPr lang="en-US" sz="20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b</a:t>
            </a:r>
            <a:r>
              <a:rPr lang="en-US" sz="20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lo</a:t>
            </a:r>
            <a:r>
              <a:rPr lang="en-US" sz="2000" u="sng" spc="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c</a:t>
            </a:r>
            <a:r>
              <a:rPr lang="en-US" sz="20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k</a:t>
            </a:r>
            <a:r>
              <a:rPr lang="en-US" sz="2000" u="sng" spc="-1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a:t>
            </a:r>
            <a:r>
              <a:rPr lang="en-US" sz="20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g</a:t>
            </a:r>
            <a:r>
              <a:rPr lang="en-US" sz="2000" u="sng" spc="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e</a:t>
            </a:r>
            <a:r>
              <a:rPr lang="en-US" sz="2000" u="none" strike="noStrike" spc="6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2000" u="none" strike="noStrike" spc="5" dirty="0">
                <a:solidFill>
                  <a:srgbClr val="99CA3C"/>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d</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v</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p</a:t>
            </a:r>
            <a:r>
              <a:rPr lang="en-US" sz="2000" dirty="0">
                <a:solidFill>
                  <a:srgbClr val="221F1F"/>
                </a:solidFill>
                <a:effectLst/>
                <a:ea typeface="Times New Roman" panose="02020603050405020304" pitchFamily="18" charset="0"/>
                <a:cs typeface="Arial" panose="020B0604020202020204" pitchFamily="34" charset="0"/>
              </a:rPr>
              <a:t>s</a:t>
            </a:r>
            <a:r>
              <a:rPr lang="en-US" sz="2000" spc="6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n</a:t>
            </a:r>
            <a:r>
              <a:rPr lang="en-US" sz="2000" spc="6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e</a:t>
            </a:r>
            <a:r>
              <a:rPr lang="en-US" sz="2000" spc="5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f</a:t>
            </a:r>
            <a:r>
              <a:rPr lang="en-US" sz="2000" spc="55" dirty="0">
                <a:solidFill>
                  <a:srgbClr val="221F1F"/>
                </a:solidFill>
                <a:effectLst/>
                <a:ea typeface="Times New Roman" panose="02020603050405020304" pitchFamily="18" charset="0"/>
                <a:cs typeface="Arial" panose="020B0604020202020204" pitchFamily="34" charset="0"/>
              </a:rPr>
              <a:t> </a:t>
            </a:r>
            <a:r>
              <a:rPr lang="en-US" sz="2000" spc="-20" dirty="0">
                <a:solidFill>
                  <a:srgbClr val="221F1F"/>
                </a:solidFill>
                <a:effectLst/>
                <a:ea typeface="Times New Roman" panose="02020603050405020304" pitchFamily="18" charset="0"/>
                <a:cs typeface="Arial" panose="020B0604020202020204" pitchFamily="34" charset="0"/>
              </a:rPr>
              <a:t>y</a:t>
            </a:r>
            <a:r>
              <a:rPr lang="en-US" sz="2000" spc="5" dirty="0">
                <a:solidFill>
                  <a:srgbClr val="221F1F"/>
                </a:solidFill>
                <a:effectLst/>
                <a:ea typeface="Times New Roman" panose="02020603050405020304" pitchFamily="18" charset="0"/>
                <a:cs typeface="Arial" panose="020B0604020202020204" pitchFamily="34" charset="0"/>
              </a:rPr>
              <a:t>ou</a:t>
            </a:r>
            <a:r>
              <a:rPr lang="en-US" sz="2000" dirty="0">
                <a:solidFill>
                  <a:srgbClr val="221F1F"/>
                </a:solidFill>
                <a:effectLst/>
                <a:ea typeface="Times New Roman" panose="02020603050405020304" pitchFamily="18" charset="0"/>
                <a:cs typeface="Arial" panose="020B0604020202020204" pitchFamily="34" charset="0"/>
              </a:rPr>
              <a:t>r</a:t>
            </a:r>
            <a:br>
              <a:rPr lang="en-US" sz="2000" dirty="0">
                <a:effectLst/>
                <a:ea typeface="Times New Roman" panose="02020603050405020304" pitchFamily="18" charset="0"/>
                <a:cs typeface="Arial" panose="020B0604020202020204" pitchFamily="34" charset="0"/>
              </a:rPr>
            </a:b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dirty="0">
                <a:solidFill>
                  <a:srgbClr val="221F1F"/>
                </a:solidFill>
                <a:effectLst/>
                <a:ea typeface="Times New Roman" panose="02020603050405020304" pitchFamily="18" charset="0"/>
                <a:cs typeface="Arial" panose="020B0604020202020204" pitchFamily="34" charset="0"/>
              </a:rPr>
              <a:t>a</a:t>
            </a:r>
            <a:r>
              <a:rPr lang="en-US" sz="2000" spc="-15" dirty="0">
                <a:solidFill>
                  <a:srgbClr val="221F1F"/>
                </a:solidFill>
                <a:effectLst/>
                <a:ea typeface="Times New Roman" panose="02020603050405020304" pitchFamily="18" charset="0"/>
                <a:cs typeface="Arial" panose="020B0604020202020204" pitchFamily="34" charset="0"/>
              </a:rPr>
              <a:t>y</a:t>
            </a:r>
            <a:r>
              <a:rPr lang="en-US" sz="2000" spc="5" dirty="0">
                <a:solidFill>
                  <a:srgbClr val="221F1F"/>
                </a:solidFill>
                <a:effectLst/>
                <a:ea typeface="Times New Roman" panose="02020603050405020304" pitchFamily="18" charset="0"/>
                <a:cs typeface="Arial" panose="020B0604020202020204" pitchFamily="34" charset="0"/>
              </a:rPr>
              <a:t>s</a:t>
            </a:r>
            <a:r>
              <a:rPr lang="en-US" sz="2000" dirty="0">
                <a:solidFill>
                  <a:srgbClr val="221F1F"/>
                </a:solidFill>
                <a:effectLst/>
                <a:ea typeface="Times New Roman" panose="02020603050405020304" pitchFamily="18" charset="0"/>
                <a:cs typeface="Arial" panose="020B0604020202020204" pitchFamily="34" charset="0"/>
              </a:rPr>
              <a:t>.</a:t>
            </a:r>
            <a:r>
              <a:rPr lang="en-US" sz="2000" spc="-5" dirty="0">
                <a:solidFill>
                  <a:srgbClr val="221F1F"/>
                </a:solidFill>
                <a:effectLst/>
                <a:ea typeface="Times New Roman" panose="02020603050405020304" pitchFamily="18" charset="0"/>
                <a:cs typeface="Arial" panose="020B0604020202020204" pitchFamily="34" charset="0"/>
              </a:rPr>
              <a:t> T</a:t>
            </a:r>
            <a:r>
              <a:rPr lang="en-US" sz="2000" spc="5" dirty="0">
                <a:solidFill>
                  <a:srgbClr val="221F1F"/>
                </a:solidFill>
                <a:effectLst/>
                <a:ea typeface="Times New Roman" panose="02020603050405020304" pitchFamily="18" charset="0"/>
                <a:cs typeface="Arial" panose="020B0604020202020204" pitchFamily="34" charset="0"/>
              </a:rPr>
              <a:t>hi</a:t>
            </a:r>
            <a:r>
              <a:rPr lang="en-US" sz="2000" dirty="0">
                <a:solidFill>
                  <a:srgbClr val="221F1F"/>
                </a:solidFill>
                <a:effectLst/>
                <a:ea typeface="Times New Roman" panose="02020603050405020304" pitchFamily="18" charset="0"/>
                <a:cs typeface="Arial" panose="020B0604020202020204" pitchFamily="34" charset="0"/>
              </a:rPr>
              <a:t>s</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p</a:t>
            </a:r>
            <a:r>
              <a:rPr lang="en-US" sz="2000" dirty="0">
                <a:solidFill>
                  <a:srgbClr val="221F1F"/>
                </a:solidFill>
                <a:effectLst/>
                <a:ea typeface="Times New Roman" panose="02020603050405020304" pitchFamily="18" charset="0"/>
                <a:cs typeface="Arial" panose="020B0604020202020204" pitchFamily="34" charset="0"/>
              </a:rPr>
              <a:t>r</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v</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t</a:t>
            </a:r>
            <a:r>
              <a:rPr lang="en-US" sz="2000"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air f</a:t>
            </a:r>
            <a:r>
              <a:rPr lang="en-US" sz="2000" spc="-1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m</a:t>
            </a:r>
            <a:r>
              <a:rPr lang="en-US" sz="2000" spc="-2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ge</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ti</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g</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t</a:t>
            </a:r>
            <a:r>
              <a:rPr lang="en-US" sz="2000"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20" dirty="0">
                <a:solidFill>
                  <a:srgbClr val="221F1F"/>
                </a:solidFill>
                <a:effectLst/>
                <a:ea typeface="Times New Roman" panose="02020603050405020304" pitchFamily="18" charset="0"/>
                <a:cs typeface="Arial" panose="020B0604020202020204" pitchFamily="34" charset="0"/>
              </a:rPr>
              <a:t>y</a:t>
            </a:r>
            <a:r>
              <a:rPr lang="en-US" sz="2000" spc="5" dirty="0">
                <a:solidFill>
                  <a:srgbClr val="221F1F"/>
                </a:solidFill>
                <a:effectLst/>
                <a:ea typeface="Times New Roman" panose="02020603050405020304" pitchFamily="18" charset="0"/>
                <a:cs typeface="Arial" panose="020B0604020202020204" pitchFamily="34" charset="0"/>
              </a:rPr>
              <a:t>ou</a:t>
            </a:r>
            <a:r>
              <a:rPr lang="en-US" sz="2000" dirty="0">
                <a:solidFill>
                  <a:srgbClr val="221F1F"/>
                </a:solidFill>
                <a:effectLst/>
                <a:ea typeface="Times New Roman" panose="02020603050405020304" pitchFamily="18" charset="0"/>
                <a:cs typeface="Arial" panose="020B0604020202020204" pitchFamily="34" charset="0"/>
              </a:rPr>
              <a:t>r</a:t>
            </a:r>
            <a:r>
              <a:rPr lang="en-US" sz="2000" spc="-1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v</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a:t>
            </a:r>
            <a:r>
              <a:rPr lang="en-US" sz="2000" spc="-5" dirty="0">
                <a:solidFill>
                  <a:srgbClr val="221F1F"/>
                </a:solidFill>
                <a:effectLst/>
                <a:ea typeface="Times New Roman" panose="02020603050405020304" pitchFamily="18" charset="0"/>
                <a:cs typeface="Arial" panose="020B0604020202020204" pitchFamily="34" charset="0"/>
              </a:rPr>
              <a:t> s</a:t>
            </a:r>
            <a:r>
              <a:rPr lang="en-US" sz="2000"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dirty="0">
                <a:solidFill>
                  <a:srgbClr val="221F1F"/>
                </a:solidFill>
                <a:effectLst/>
                <a:ea typeface="Times New Roman" panose="02020603050405020304" pitchFamily="18" charset="0"/>
                <a:cs typeface="Arial" panose="020B0604020202020204" pitchFamily="34" charset="0"/>
              </a:rPr>
              <a:t>ey</a:t>
            </a:r>
            <a:r>
              <a:rPr lang="en-US" sz="2000" spc="-1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coll</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p</a:t>
            </a:r>
            <a:r>
              <a:rPr lang="en-US" sz="2000" spc="-5" dirty="0">
                <a:solidFill>
                  <a:srgbClr val="221F1F"/>
                </a:solidFill>
                <a:effectLst/>
                <a:ea typeface="Times New Roman" panose="02020603050405020304" pitchFamily="18" charset="0"/>
                <a:cs typeface="Arial" panose="020B0604020202020204" pitchFamily="34" charset="0"/>
              </a:rPr>
              <a:t>s</a:t>
            </a:r>
            <a:r>
              <a:rPr lang="en-US" sz="2000" dirty="0">
                <a:solidFill>
                  <a:srgbClr val="221F1F"/>
                </a:solidFill>
                <a:effectLst/>
                <a:ea typeface="Times New Roman" panose="02020603050405020304" pitchFamily="18" charset="0"/>
                <a:cs typeface="Arial" panose="020B0604020202020204" pitchFamily="34" charset="0"/>
              </a:rPr>
              <a:t>e. </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g</a:t>
            </a:r>
            <a:r>
              <a:rPr lang="en-US" sz="2000"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10"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c</a:t>
            </a:r>
            <a:r>
              <a:rPr lang="en-US" sz="2000" spc="-15"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b</a:t>
            </a:r>
            <a:r>
              <a:rPr lang="en-US" sz="2000" spc="5"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ck </a:t>
            </a:r>
            <a:r>
              <a:rPr lang="en-US" sz="2000" spc="-20" dirty="0">
                <a:solidFill>
                  <a:srgbClr val="221F1F"/>
                </a:solidFill>
                <a:effectLst/>
                <a:ea typeface="Times New Roman" panose="02020603050405020304" pitchFamily="18" charset="0"/>
                <a:cs typeface="Arial" panose="020B0604020202020204" pitchFamily="34" charset="0"/>
              </a:rPr>
              <a:t>y</a:t>
            </a:r>
            <a:r>
              <a:rPr lang="en-US" sz="2000" spc="5" dirty="0">
                <a:solidFill>
                  <a:srgbClr val="221F1F"/>
                </a:solidFill>
                <a:effectLst/>
                <a:ea typeface="Times New Roman" panose="02020603050405020304" pitchFamily="18" charset="0"/>
                <a:cs typeface="Arial" panose="020B0604020202020204" pitchFamily="34" charset="0"/>
              </a:rPr>
              <a:t>ou</a:t>
            </a:r>
            <a:r>
              <a:rPr lang="en-US" sz="2000" dirty="0">
                <a:solidFill>
                  <a:srgbClr val="221F1F"/>
                </a:solidFill>
                <a:effectLst/>
                <a:ea typeface="Times New Roman" panose="02020603050405020304" pitchFamily="18" charset="0"/>
                <a:cs typeface="Arial" panose="020B0604020202020204" pitchFamily="34" charset="0"/>
              </a:rPr>
              <a:t>r </a:t>
            </a:r>
            <a:r>
              <a:rPr lang="en-US" sz="2000" spc="-15"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dirty="0">
                <a:solidFill>
                  <a:srgbClr val="221F1F"/>
                </a:solidFill>
                <a:effectLst/>
                <a:ea typeface="Times New Roman" panose="02020603050405020304" pitchFamily="18" charset="0"/>
                <a:cs typeface="Arial" panose="020B0604020202020204" pitchFamily="34" charset="0"/>
              </a:rPr>
              <a:t>ay</a:t>
            </a:r>
            <a:r>
              <a:rPr lang="en-US" sz="2000" spc="-1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lu</a:t>
            </a:r>
            <a:r>
              <a:rPr lang="en-US" sz="2000" spc="5" dirty="0">
                <a:solidFill>
                  <a:srgbClr val="221F1F"/>
                </a:solidFill>
                <a:effectLst/>
                <a:ea typeface="Times New Roman" panose="02020603050405020304" pitchFamily="18" charset="0"/>
                <a:cs typeface="Arial" panose="020B0604020202020204" pitchFamily="34" charset="0"/>
              </a:rPr>
              <a:t>d</a:t>
            </a:r>
            <a:r>
              <a:rPr lang="en-US" sz="2000" dirty="0">
                <a:solidFill>
                  <a:srgbClr val="221F1F"/>
                </a:solidFill>
                <a:effectLst/>
                <a:ea typeface="Times New Roman" panose="02020603050405020304" pitchFamily="18" charset="0"/>
                <a:cs typeface="Arial" panose="020B0604020202020204" pitchFamily="34" charset="0"/>
              </a:rPr>
              <a:t>e:</a:t>
            </a:r>
            <a:br>
              <a:rPr lang="en-US" sz="2000" dirty="0">
                <a:effectLst/>
                <a:ea typeface="Times New Roman" panose="02020603050405020304" pitchFamily="18" charset="0"/>
                <a:cs typeface="Arial" panose="020B0604020202020204" pitchFamily="34" charset="0"/>
              </a:rPr>
            </a:br>
            <a:r>
              <a:rPr lang="en-US" sz="2000" dirty="0">
                <a:solidFill>
                  <a:srgbClr val="221F1F"/>
                </a:solidFill>
                <a:effectLst/>
                <a:ea typeface="Times New Roman" panose="02020603050405020304" pitchFamily="18" charset="0"/>
                <a:cs typeface="Wingdings" panose="05000000000000000000" pitchFamily="2" charset="2"/>
              </a:rPr>
              <a:t>v</a:t>
            </a:r>
            <a:r>
              <a:rPr lang="en-US" sz="2000" dirty="0">
                <a:solidFill>
                  <a:srgbClr val="221F1F"/>
                </a:solidFill>
                <a:effectLst/>
                <a:ea typeface="Times New Roman" panose="02020603050405020304" pitchFamily="18" charset="0"/>
                <a:cs typeface="Arial" panose="020B0604020202020204" pitchFamily="34" charset="0"/>
              </a:rPr>
              <a:t>  </a:t>
            </a:r>
            <a:r>
              <a:rPr lang="en-US" sz="2000" spc="15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l</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of</a:t>
            </a:r>
            <a:r>
              <a:rPr lang="en-US" sz="2000" spc="10"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f</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r</a:t>
            </a:r>
            <a:r>
              <a:rPr lang="en-US" sz="2000" spc="-1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ig</a:t>
            </a:r>
            <a:r>
              <a:rPr lang="en-US" sz="2000" dirty="0">
                <a:solidFill>
                  <a:srgbClr val="221F1F"/>
                </a:solidFill>
                <a:effectLst/>
                <a:ea typeface="Times New Roman" panose="02020603050405020304" pitchFamily="18" charset="0"/>
                <a:cs typeface="Arial" panose="020B0604020202020204" pitchFamily="34" charset="0"/>
              </a:rPr>
              <a:t>n</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b</a:t>
            </a:r>
            <a:r>
              <a:rPr lang="en-US" sz="2000" spc="-5" dirty="0">
                <a:solidFill>
                  <a:srgbClr val="221F1F"/>
                </a:solidFill>
                <a:effectLst/>
                <a:ea typeface="Times New Roman" panose="02020603050405020304" pitchFamily="18" charset="0"/>
                <a:cs typeface="Arial" panose="020B0604020202020204" pitchFamily="34" charset="0"/>
              </a:rPr>
              <a:t>j</a:t>
            </a:r>
            <a:r>
              <a:rPr lang="en-US" sz="2000" dirty="0">
                <a:solidFill>
                  <a:srgbClr val="221F1F"/>
                </a:solidFill>
                <a:effectLst/>
                <a:ea typeface="Times New Roman" panose="02020603050405020304" pitchFamily="18" charset="0"/>
                <a:cs typeface="Arial" panose="020B0604020202020204" pitchFamily="34" charset="0"/>
              </a:rPr>
              <a:t>e</a:t>
            </a:r>
            <a:r>
              <a:rPr lang="en-US" sz="2000" spc="-1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t</a:t>
            </a:r>
            <a:r>
              <a:rPr lang="en-US" sz="2000" dirty="0">
                <a:solidFill>
                  <a:srgbClr val="221F1F"/>
                </a:solidFill>
                <a:effectLst/>
                <a:ea typeface="Times New Roman" panose="02020603050405020304" pitchFamily="18" charset="0"/>
                <a:cs typeface="Arial" panose="020B0604020202020204" pitchFamily="34" charset="0"/>
              </a:rPr>
              <a:t>,</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ch</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as</a:t>
            </a:r>
            <a:r>
              <a:rPr lang="en-US" sz="2000" spc="10"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 s</a:t>
            </a:r>
            <a:r>
              <a:rPr lang="en-US" sz="2000" spc="-10" dirty="0">
                <a:solidFill>
                  <a:srgbClr val="221F1F"/>
                </a:solidFill>
                <a:effectLst/>
                <a:ea typeface="Times New Roman" panose="02020603050405020304" pitchFamily="18" charset="0"/>
                <a:cs typeface="Arial" panose="020B0604020202020204" pitchFamily="34" charset="0"/>
              </a:rPr>
              <a:t>m</a:t>
            </a: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l</a:t>
            </a:r>
            <a:r>
              <a:rPr lang="en-US" sz="2000"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y</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r</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25" dirty="0">
                <a:solidFill>
                  <a:srgbClr val="221F1F"/>
                </a:solidFill>
                <a:effectLst/>
                <a:ea typeface="Times New Roman" panose="02020603050405020304" pitchFamily="18" charset="0"/>
                <a:cs typeface="Arial" panose="020B0604020202020204" pitchFamily="34" charset="0"/>
              </a:rPr>
              <a:t>m</a:t>
            </a: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l</a:t>
            </a:r>
            <a:r>
              <a:rPr lang="en-US" sz="2000" dirty="0">
                <a:solidFill>
                  <a:srgbClr val="221F1F"/>
                </a:solidFill>
                <a:effectLst/>
                <a:ea typeface="Times New Roman" panose="02020603050405020304" pitchFamily="18" charset="0"/>
                <a:cs typeface="Arial" panose="020B0604020202020204" pitchFamily="34" charset="0"/>
              </a:rPr>
              <a:t>l</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pi</a:t>
            </a:r>
            <a:r>
              <a:rPr lang="en-US" sz="2000" spc="-10" dirty="0">
                <a:solidFill>
                  <a:srgbClr val="221F1F"/>
                </a:solidFill>
                <a:effectLst/>
                <a:ea typeface="Times New Roman" panose="02020603050405020304" pitchFamily="18" charset="0"/>
                <a:cs typeface="Arial" panose="020B0604020202020204" pitchFamily="34" charset="0"/>
              </a:rPr>
              <a:t>e</a:t>
            </a:r>
            <a:r>
              <a:rPr lang="en-US" sz="2000" dirty="0">
                <a:solidFill>
                  <a:srgbClr val="221F1F"/>
                </a:solidFill>
                <a:effectLst/>
                <a:ea typeface="Times New Roman" panose="02020603050405020304" pitchFamily="18" charset="0"/>
                <a:cs typeface="Arial" panose="020B0604020202020204" pitchFamily="34" charset="0"/>
              </a:rPr>
              <a:t>c</a:t>
            </a:r>
            <a:r>
              <a:rPr lang="en-US" sz="2000" spc="-10" dirty="0">
                <a:solidFill>
                  <a:srgbClr val="221F1F"/>
                </a:solidFill>
                <a:effectLst/>
                <a:ea typeface="Times New Roman" panose="02020603050405020304" pitchFamily="18" charset="0"/>
                <a:cs typeface="Arial" panose="020B0604020202020204" pitchFamily="34" charset="0"/>
              </a:rPr>
              <a:t>e</a:t>
            </a:r>
            <a:r>
              <a:rPr lang="en-US" sz="2000" dirty="0">
                <a:solidFill>
                  <a:srgbClr val="221F1F"/>
                </a:solidFill>
                <a:effectLst/>
                <a:ea typeface="Times New Roman" panose="02020603050405020304" pitchFamily="18" charset="0"/>
                <a:cs typeface="Arial" panose="020B0604020202020204" pitchFamily="34" charset="0"/>
              </a:rPr>
              <a:t>s</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f f</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d</a:t>
            </a:r>
            <a:r>
              <a:rPr lang="en-US" sz="2000" dirty="0">
                <a:solidFill>
                  <a:srgbClr val="221F1F"/>
                </a:solidFill>
                <a:effectLst/>
                <a:ea typeface="Times New Roman" panose="02020603050405020304" pitchFamily="18" charset="0"/>
                <a:cs typeface="Arial" panose="020B0604020202020204" pitchFamily="34" charset="0"/>
              </a:rPr>
              <a:t>,</a:t>
            </a:r>
            <a:r>
              <a:rPr lang="en-US" sz="2000" spc="-5" dirty="0">
                <a:solidFill>
                  <a:srgbClr val="221F1F"/>
                </a:solidFill>
                <a:effectLst/>
                <a:ea typeface="Times New Roman" panose="02020603050405020304" pitchFamily="18" charset="0"/>
                <a:cs typeface="Arial" panose="020B0604020202020204" pitchFamily="34" charset="0"/>
              </a:rPr>
              <a:t> i</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5"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a:t>
            </a:r>
            <a:r>
              <a:rPr lang="en-US" sz="2000" spc="-10"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dirty="0">
                <a:solidFill>
                  <a:srgbClr val="221F1F"/>
                </a:solidFill>
                <a:effectLst/>
                <a:ea typeface="Times New Roman" panose="02020603050405020304" pitchFamily="18" charset="0"/>
                <a:cs typeface="Arial" panose="020B0604020202020204" pitchFamily="34" charset="0"/>
              </a:rPr>
              <a:t>ay</a:t>
            </a:r>
            <a:br>
              <a:rPr lang="en-US" sz="2000" dirty="0">
                <a:solidFill>
                  <a:srgbClr val="221F1F"/>
                </a:solidFill>
                <a:effectLst/>
                <a:ea typeface="Times New Roman" panose="02020603050405020304" pitchFamily="18" charset="0"/>
                <a:cs typeface="Arial" panose="020B0604020202020204" pitchFamily="34" charset="0"/>
              </a:rPr>
            </a:br>
            <a:br>
              <a:rPr lang="en-US" sz="2000" dirty="0">
                <a:effectLst/>
                <a:ea typeface="Times New Roman" panose="02020603050405020304" pitchFamily="18" charset="0"/>
                <a:cs typeface="Arial" panose="020B0604020202020204" pitchFamily="34" charset="0"/>
              </a:rPr>
            </a:br>
            <a:r>
              <a:rPr lang="en-US" sz="2000" dirty="0">
                <a:solidFill>
                  <a:srgbClr val="221F1F"/>
                </a:solidFill>
                <a:effectLst/>
                <a:ea typeface="Times New Roman" panose="02020603050405020304" pitchFamily="18" charset="0"/>
                <a:cs typeface="Wingdings" panose="05000000000000000000" pitchFamily="2" charset="2"/>
              </a:rPr>
              <a:t>v</a:t>
            </a:r>
            <a:r>
              <a:rPr lang="en-US" sz="2000" dirty="0">
                <a:solidFill>
                  <a:srgbClr val="221F1F"/>
                </a:solidFill>
                <a:effectLst/>
                <a:ea typeface="Times New Roman" panose="02020603050405020304" pitchFamily="18" charset="0"/>
                <a:cs typeface="Arial" panose="020B0604020202020204" pitchFamily="34" charset="0"/>
              </a:rPr>
              <a:t>  </a:t>
            </a:r>
            <a:r>
              <a:rPr lang="en-US" sz="2000" spc="155" dirty="0">
                <a:solidFill>
                  <a:srgbClr val="221F1F"/>
                </a:solidFill>
                <a:effectLst/>
                <a:ea typeface="Times New Roman" panose="02020603050405020304" pitchFamily="18" charset="0"/>
                <a:cs typeface="Arial" panose="020B0604020202020204" pitchFamily="34" charset="0"/>
              </a:rPr>
              <a:t> </a:t>
            </a:r>
            <a:r>
              <a:rPr lang="en-US" sz="2000" spc="-25" dirty="0">
                <a:solidFill>
                  <a:srgbClr val="221F1F"/>
                </a:solidFill>
                <a:effectLst/>
                <a:ea typeface="Times New Roman" panose="02020603050405020304" pitchFamily="18" charset="0"/>
                <a:cs typeface="Arial" panose="020B0604020202020204" pitchFamily="34" charset="0"/>
              </a:rPr>
              <a:t>m</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pl</a:t>
            </a:r>
            <a:r>
              <a:rPr lang="en-US" sz="2000" spc="-10"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g</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t>
            </a:r>
            <a:r>
              <a:rPr lang="en-US" sz="2000" spc="-10" dirty="0">
                <a:solidFill>
                  <a:srgbClr val="221F1F"/>
                </a:solidFill>
                <a:effectLst/>
                <a:ea typeface="Times New Roman" panose="02020603050405020304" pitchFamily="18" charset="0"/>
                <a:cs typeface="Arial" panose="020B0604020202020204" pitchFamily="34" charset="0"/>
              </a:rPr>
              <a:t>b</a:t>
            </a:r>
            <a:r>
              <a:rPr lang="en-US" sz="2000" spc="-5" dirty="0">
                <a:solidFill>
                  <a:srgbClr val="221F1F"/>
                </a:solidFill>
                <a:effectLst/>
                <a:ea typeface="Times New Roman" panose="02020603050405020304" pitchFamily="18" charset="0"/>
                <a:cs typeface="Arial" panose="020B0604020202020204" pitchFamily="34" charset="0"/>
              </a:rPr>
              <a:t>u</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ld</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p</a:t>
            </a:r>
            <a:r>
              <a:rPr lang="en-US" sz="2000" spc="-10"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f </a:t>
            </a:r>
            <a:r>
              <a:rPr lang="en-US" sz="2000" spc="-25" dirty="0">
                <a:solidFill>
                  <a:srgbClr val="221F1F"/>
                </a:solidFill>
                <a:effectLst/>
                <a:ea typeface="Times New Roman" panose="02020603050405020304" pitchFamily="18" charset="0"/>
                <a:cs typeface="Arial" panose="020B0604020202020204" pitchFamily="34" charset="0"/>
              </a:rPr>
              <a:t>m</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c</a:t>
            </a:r>
            <a:r>
              <a:rPr lang="en-US" sz="2000" spc="5" dirty="0">
                <a:solidFill>
                  <a:srgbClr val="221F1F"/>
                </a:solidFill>
                <a:effectLst/>
                <a:ea typeface="Times New Roman" panose="02020603050405020304" pitchFamily="18" charset="0"/>
                <a:cs typeface="Arial" panose="020B0604020202020204" pitchFamily="34" charset="0"/>
              </a:rPr>
              <a:t>us</a:t>
            </a:r>
            <a:r>
              <a:rPr lang="en-US" sz="2000" dirty="0">
                <a:solidFill>
                  <a:srgbClr val="221F1F"/>
                </a:solidFill>
                <a:effectLst/>
                <a:ea typeface="Times New Roman" panose="02020603050405020304" pitchFamily="18" charset="0"/>
                <a:cs typeface="Arial" panose="020B0604020202020204" pitchFamily="34" charset="0"/>
              </a:rPr>
              <a:t>)</a:t>
            </a:r>
            <a:r>
              <a:rPr lang="en-US" sz="2000" spc="-1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5"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5"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spc="-10"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y</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221F1F"/>
                </a:solidFill>
                <a:effectLst/>
                <a:ea typeface="Times New Roman" panose="02020603050405020304" pitchFamily="18" charset="0"/>
                <a:cs typeface="Wingdings" panose="05000000000000000000" pitchFamily="2" charset="2"/>
              </a:rPr>
              <a:t>v</a:t>
            </a:r>
            <a:r>
              <a:rPr lang="en-US" sz="2000" dirty="0">
                <a:solidFill>
                  <a:srgbClr val="221F1F"/>
                </a:solidFill>
                <a:effectLst/>
                <a:ea typeface="Times New Roman" panose="02020603050405020304" pitchFamily="18" charset="0"/>
                <a:cs typeface="Arial" panose="020B0604020202020204" pitchFamily="34" charset="0"/>
              </a:rPr>
              <a:t>  </a:t>
            </a:r>
            <a:r>
              <a:rPr lang="en-US" sz="2000" spc="15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tu</a:t>
            </a:r>
            <a:r>
              <a:rPr lang="en-US" sz="2000" spc="-25" dirty="0">
                <a:solidFill>
                  <a:srgbClr val="221F1F"/>
                </a:solidFill>
                <a:effectLst/>
                <a:ea typeface="Times New Roman" panose="02020603050405020304" pitchFamily="18" charset="0"/>
                <a:cs typeface="Arial" panose="020B0604020202020204" pitchFamily="34" charset="0"/>
              </a:rPr>
              <a:t>m</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r g</a:t>
            </a:r>
            <a:r>
              <a:rPr lang="en-US" sz="2000" spc="-1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o</a:t>
            </a:r>
            <a:r>
              <a:rPr lang="en-US" sz="2000" spc="-5" dirty="0">
                <a:solidFill>
                  <a:srgbClr val="221F1F"/>
                </a:solidFill>
                <a:effectLst/>
                <a:ea typeface="Times New Roman" panose="02020603050405020304" pitchFamily="18" charset="0"/>
                <a:cs typeface="Arial" panose="020B0604020202020204" pitchFamily="34" charset="0"/>
              </a:rPr>
              <a:t>wi</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g</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w</a:t>
            </a:r>
            <a:r>
              <a:rPr lang="en-US" sz="2000" spc="-5" dirty="0">
                <a:solidFill>
                  <a:srgbClr val="221F1F"/>
                </a:solidFill>
                <a:effectLst/>
                <a:ea typeface="Times New Roman" panose="02020603050405020304" pitchFamily="18" charset="0"/>
                <a:cs typeface="Arial" panose="020B0604020202020204" pitchFamily="34" charset="0"/>
              </a:rPr>
              <a:t>it</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an </a:t>
            </a:r>
            <a:r>
              <a:rPr lang="en-US" sz="2000" spc="-1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dirty="0">
                <a:solidFill>
                  <a:srgbClr val="221F1F"/>
                </a:solidFill>
                <a:effectLst/>
                <a:ea typeface="Times New Roman" panose="02020603050405020304" pitchFamily="18" charset="0"/>
                <a:cs typeface="Arial" panose="020B0604020202020204" pitchFamily="34" charset="0"/>
              </a:rPr>
              <a:t>ay</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221F1F"/>
                </a:solidFill>
                <a:effectLst/>
                <a:ea typeface="Times New Roman" panose="02020603050405020304" pitchFamily="18" charset="0"/>
                <a:cs typeface="Wingdings" panose="05000000000000000000" pitchFamily="2" charset="2"/>
              </a:rPr>
              <a:t>v</a:t>
            </a:r>
            <a:r>
              <a:rPr lang="en-US" sz="2000" dirty="0">
                <a:solidFill>
                  <a:srgbClr val="221F1F"/>
                </a:solidFill>
                <a:effectLst/>
                <a:ea typeface="Times New Roman" panose="02020603050405020304" pitchFamily="18" charset="0"/>
                <a:cs typeface="Arial" panose="020B0604020202020204" pitchFamily="34" charset="0"/>
              </a:rPr>
              <a:t>  </a:t>
            </a:r>
            <a:r>
              <a:rPr lang="en-US" sz="2000" spc="15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tu</a:t>
            </a:r>
            <a:r>
              <a:rPr lang="en-US" sz="2000" spc="-25" dirty="0">
                <a:solidFill>
                  <a:srgbClr val="221F1F"/>
                </a:solidFill>
                <a:effectLst/>
                <a:ea typeface="Times New Roman" panose="02020603050405020304" pitchFamily="18" charset="0"/>
                <a:cs typeface="Arial" panose="020B0604020202020204" pitchFamily="34" charset="0"/>
              </a:rPr>
              <a:t>m</a:t>
            </a:r>
            <a:r>
              <a:rPr lang="en-US" sz="2000" spc="5"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r in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5"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dirty="0">
                <a:solidFill>
                  <a:srgbClr val="221F1F"/>
                </a:solidFill>
                <a:effectLst/>
                <a:ea typeface="Times New Roman" panose="02020603050405020304" pitchFamily="18" charset="0"/>
                <a:cs typeface="Arial" panose="020B0604020202020204" pitchFamily="34" charset="0"/>
              </a:rPr>
              <a:t>e </a:t>
            </a:r>
            <a:r>
              <a:rPr lang="en-US" sz="2000" spc="-10" dirty="0">
                <a:solidFill>
                  <a:srgbClr val="221F1F"/>
                </a:solidFill>
                <a:effectLst/>
                <a:ea typeface="Times New Roman" panose="02020603050405020304" pitchFamily="18" charset="0"/>
                <a:cs typeface="Arial" panose="020B0604020202020204" pitchFamily="34" charset="0"/>
              </a:rPr>
              <a:t>l</a:t>
            </a:r>
            <a:r>
              <a:rPr lang="en-US" sz="2000" spc="5" dirty="0">
                <a:solidFill>
                  <a:srgbClr val="221F1F"/>
                </a:solidFill>
                <a:effectLst/>
                <a:ea typeface="Times New Roman" panose="02020603050405020304" pitchFamily="18" charset="0"/>
                <a:cs typeface="Arial" panose="020B0604020202020204" pitchFamily="34" charset="0"/>
              </a:rPr>
              <a:t>u</a:t>
            </a:r>
            <a:r>
              <a:rPr lang="en-US" sz="2000" spc="-5" dirty="0">
                <a:solidFill>
                  <a:srgbClr val="221F1F"/>
                </a:solidFill>
                <a:effectLst/>
                <a:ea typeface="Times New Roman" panose="02020603050405020304" pitchFamily="18" charset="0"/>
                <a:cs typeface="Arial" panose="020B0604020202020204" pitchFamily="34" charset="0"/>
              </a:rPr>
              <a:t>n</a:t>
            </a:r>
            <a:r>
              <a:rPr lang="en-US" sz="2000" dirty="0">
                <a:solidFill>
                  <a:srgbClr val="221F1F"/>
                </a:solidFill>
                <a:effectLst/>
                <a:ea typeface="Times New Roman" panose="02020603050405020304" pitchFamily="18" charset="0"/>
                <a:cs typeface="Arial" panose="020B0604020202020204" pitchFamily="34" charset="0"/>
              </a:rPr>
              <a:t>g</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i</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u</a:t>
            </a:r>
            <a:r>
              <a:rPr lang="en-US" sz="2000" dirty="0">
                <a:solidFill>
                  <a:srgbClr val="221F1F"/>
                </a:solidFill>
                <a:effectLst/>
                <a:ea typeface="Times New Roman" panose="02020603050405020304" pitchFamily="18" charset="0"/>
                <a:cs typeface="Arial" panose="020B0604020202020204" pitchFamily="34" charset="0"/>
              </a:rPr>
              <a:t>e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spc="-10" dirty="0">
                <a:solidFill>
                  <a:srgbClr val="221F1F"/>
                </a:solidFill>
                <a:effectLst/>
                <a:ea typeface="Times New Roman" panose="02020603050405020304" pitchFamily="18" charset="0"/>
                <a:cs typeface="Arial" panose="020B0604020202020204" pitchFamily="34" charset="0"/>
              </a:rPr>
              <a:t>a</a:t>
            </a:r>
            <a:r>
              <a:rPr lang="en-US" sz="200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p</a:t>
            </a:r>
            <a:r>
              <a:rPr lang="en-US" sz="2000" spc="-10" dirty="0">
                <a:solidFill>
                  <a:srgbClr val="221F1F"/>
                </a:solidFill>
                <a:effectLst/>
                <a:ea typeface="Times New Roman" panose="02020603050405020304" pitchFamily="18" charset="0"/>
                <a:cs typeface="Arial" panose="020B0604020202020204" pitchFamily="34" charset="0"/>
              </a:rPr>
              <a:t>r</a:t>
            </a:r>
            <a:r>
              <a:rPr lang="en-US" sz="2000" dirty="0">
                <a:solidFill>
                  <a:srgbClr val="221F1F"/>
                </a:solidFill>
                <a:effectLst/>
                <a:ea typeface="Times New Roman" panose="02020603050405020304" pitchFamily="18" charset="0"/>
                <a:cs typeface="Arial" panose="020B0604020202020204" pitchFamily="34" charset="0"/>
              </a:rPr>
              <a:t>e</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s</a:t>
            </a:r>
            <a:r>
              <a:rPr lang="en-US" sz="2000" spc="-10" dirty="0">
                <a:solidFill>
                  <a:srgbClr val="221F1F"/>
                </a:solidFill>
                <a:effectLst/>
                <a:ea typeface="Times New Roman" panose="02020603050405020304" pitchFamily="18" charset="0"/>
                <a:cs typeface="Arial" panose="020B0604020202020204" pitchFamily="34" charset="0"/>
              </a:rPr>
              <a:t>e</a:t>
            </a:r>
            <a:r>
              <a:rPr lang="en-US" sz="2000" dirty="0">
                <a:solidFill>
                  <a:srgbClr val="221F1F"/>
                </a:solidFill>
                <a:effectLst/>
                <a:ea typeface="Times New Roman" panose="02020603050405020304" pitchFamily="18" charset="0"/>
                <a:cs typeface="Arial" panose="020B0604020202020204" pitchFamily="34" charset="0"/>
              </a:rPr>
              <a:t>s</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o</a:t>
            </a:r>
            <a:r>
              <a:rPr lang="en-US" sz="2000" dirty="0">
                <a:solidFill>
                  <a:srgbClr val="221F1F"/>
                </a:solidFill>
                <a:effectLst/>
                <a:ea typeface="Times New Roman" panose="02020603050405020304" pitchFamily="18" charset="0"/>
                <a:cs typeface="Arial" panose="020B0604020202020204" pitchFamily="34" charset="0"/>
              </a:rPr>
              <a:t>n</a:t>
            </a:r>
            <a:r>
              <a:rPr lang="en-US" sz="2000" spc="5" dirty="0">
                <a:solidFill>
                  <a:srgbClr val="221F1F"/>
                </a:solidFill>
                <a:effectLst/>
                <a:ea typeface="Times New Roman" panose="02020603050405020304" pitchFamily="18" charset="0"/>
                <a:cs typeface="Arial" panose="020B0604020202020204" pitchFamily="34" charset="0"/>
              </a:rPr>
              <a:t> </a:t>
            </a:r>
            <a:r>
              <a:rPr lang="en-US" sz="2000" spc="-10" dirty="0">
                <a:solidFill>
                  <a:srgbClr val="221F1F"/>
                </a:solidFill>
                <a:effectLst/>
                <a:ea typeface="Times New Roman" panose="02020603050405020304" pitchFamily="18" charset="0"/>
                <a:cs typeface="Arial" panose="020B0604020202020204" pitchFamily="34" charset="0"/>
              </a:rPr>
              <a:t>t</a:t>
            </a:r>
            <a:r>
              <a:rPr lang="en-US" sz="2000" spc="5" dirty="0">
                <a:solidFill>
                  <a:srgbClr val="221F1F"/>
                </a:solidFill>
                <a:effectLst/>
                <a:ea typeface="Times New Roman" panose="02020603050405020304" pitchFamily="18" charset="0"/>
                <a:cs typeface="Arial" panose="020B0604020202020204" pitchFamily="34" charset="0"/>
              </a:rPr>
              <a:t>h</a:t>
            </a:r>
            <a:r>
              <a:rPr lang="en-US" sz="2000" dirty="0">
                <a:solidFill>
                  <a:srgbClr val="221F1F"/>
                </a:solidFill>
                <a:effectLst/>
                <a:ea typeface="Times New Roman" panose="02020603050405020304" pitchFamily="18" charset="0"/>
                <a:cs typeface="Arial" panose="020B0604020202020204" pitchFamily="34" charset="0"/>
              </a:rPr>
              <a:t>e</a:t>
            </a:r>
            <a:r>
              <a:rPr lang="en-US" sz="2000" spc="15" dirty="0">
                <a:solidFill>
                  <a:srgbClr val="221F1F"/>
                </a:solidFill>
                <a:effectLst/>
                <a:ea typeface="Times New Roman" panose="02020603050405020304" pitchFamily="18" charset="0"/>
                <a:cs typeface="Arial" panose="020B0604020202020204" pitchFamily="34" charset="0"/>
              </a:rPr>
              <a:t> </a:t>
            </a:r>
            <a:r>
              <a:rPr lang="en-US" sz="2000" dirty="0">
                <a:solidFill>
                  <a:srgbClr val="221F1F"/>
                </a:solidFill>
                <a:effectLst/>
                <a:ea typeface="Times New Roman" panose="02020603050405020304" pitchFamily="18" charset="0"/>
                <a:cs typeface="Arial" panose="020B0604020202020204" pitchFamily="34" charset="0"/>
              </a:rPr>
              <a:t>a</a:t>
            </a:r>
            <a:r>
              <a:rPr lang="en-US" sz="2000" spc="5" dirty="0">
                <a:solidFill>
                  <a:srgbClr val="221F1F"/>
                </a:solidFill>
                <a:effectLst/>
                <a:ea typeface="Times New Roman" panose="02020603050405020304" pitchFamily="18" charset="0"/>
                <a:cs typeface="Arial" panose="020B0604020202020204" pitchFamily="34" charset="0"/>
              </a:rPr>
              <a:t>i</a:t>
            </a:r>
            <a:r>
              <a:rPr lang="en-US" sz="2000" dirty="0">
                <a:solidFill>
                  <a:srgbClr val="221F1F"/>
                </a:solidFill>
                <a:effectLst/>
                <a:ea typeface="Times New Roman" panose="02020603050405020304" pitchFamily="18" charset="0"/>
                <a:cs typeface="Arial" panose="020B0604020202020204" pitchFamily="34" charset="0"/>
              </a:rPr>
              <a:t>r</a:t>
            </a:r>
            <a:r>
              <a:rPr lang="en-US" sz="2000" spc="-5" dirty="0">
                <a:solidFill>
                  <a:srgbClr val="221F1F"/>
                </a:solidFill>
                <a:effectLst/>
                <a:ea typeface="Times New Roman" panose="02020603050405020304" pitchFamily="18" charset="0"/>
                <a:cs typeface="Arial" panose="020B0604020202020204" pitchFamily="34" charset="0"/>
              </a:rPr>
              <a:t>w</a:t>
            </a:r>
            <a:r>
              <a:rPr lang="en-US" sz="2000" dirty="0">
                <a:solidFill>
                  <a:srgbClr val="221F1F"/>
                </a:solidFill>
                <a:effectLst/>
                <a:ea typeface="Times New Roman" panose="02020603050405020304" pitchFamily="18" charset="0"/>
                <a:cs typeface="Arial" panose="020B0604020202020204" pitchFamily="34" charset="0"/>
              </a:rPr>
              <a:t>ay</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endParaRPr lang="en-US" sz="2000" dirty="0"/>
          </a:p>
        </p:txBody>
      </p:sp>
    </p:spTree>
    <p:extLst>
      <p:ext uri="{BB962C8B-B14F-4D97-AF65-F5344CB8AC3E}">
        <p14:creationId xmlns:p14="http://schemas.microsoft.com/office/powerpoint/2010/main" val="422954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A2889-3EF5-43BA-972B-11C7FFB8AC83}"/>
              </a:ext>
            </a:extLst>
          </p:cNvPr>
          <p:cNvSpPr>
            <a:spLocks noGrp="1"/>
          </p:cNvSpPr>
          <p:nvPr>
            <p:ph type="title"/>
          </p:nvPr>
        </p:nvSpPr>
        <p:spPr>
          <a:xfrm>
            <a:off x="503583" y="609600"/>
            <a:ext cx="8770419" cy="5776452"/>
          </a:xfrm>
        </p:spPr>
        <p:txBody>
          <a:bodyPr>
            <a:normAutofit fontScale="90000"/>
          </a:bodyPr>
          <a:lstStyle/>
          <a:p>
            <a:pPr marL="139700" rtl="0">
              <a:lnSpc>
                <a:spcPct val="150000"/>
              </a:lnSpc>
              <a:spcAft>
                <a:spcPts val="800"/>
              </a:spcAft>
            </a:pP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C</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n cau</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f no</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b</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truc</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v</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e a</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ect</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700" b="1" spc="-1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nc</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l</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u</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de:</a:t>
            </a:r>
            <a:br>
              <a:rPr lang="en-US" sz="2700" b="1" dirty="0">
                <a:solidFill>
                  <a:schemeClr val="accent4"/>
                </a:solidFill>
                <a:latin typeface="Calibri" panose="020F0502020204030204" pitchFamily="34" charset="0"/>
                <a:ea typeface="Times New Roman" panose="02020603050405020304" pitchFamily="18" charset="0"/>
                <a:cs typeface="Arial" panose="020B0604020202020204" pitchFamily="34" charset="0"/>
              </a:rPr>
            </a:br>
            <a:r>
              <a:rPr lang="en-US"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1800" dirty="0">
                <a:effectLst/>
                <a:latin typeface="Calibri" panose="020F0502020204030204" pitchFamily="34" charset="0"/>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spc="200"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S</a:t>
            </a:r>
            <a:r>
              <a:rPr lang="en-US" sz="2000" i="1" spc="-5" dirty="0">
                <a:solidFill>
                  <a:srgbClr val="000000"/>
                </a:solidFill>
                <a:effectLst/>
                <a:ea typeface="Times New Roman" panose="02020603050405020304" pitchFamily="18" charset="0"/>
                <a:cs typeface="Arial" panose="020B0604020202020204" pitchFamily="34" charset="0"/>
              </a:rPr>
              <a:t>ur</a:t>
            </a:r>
            <a:r>
              <a:rPr lang="en-US" sz="2000" i="1" spc="5" dirty="0">
                <a:solidFill>
                  <a:srgbClr val="000000"/>
                </a:solidFill>
                <a:effectLst/>
                <a:ea typeface="Times New Roman" panose="02020603050405020304" pitchFamily="18" charset="0"/>
                <a:cs typeface="Arial" panose="020B0604020202020204" pitchFamily="34" charset="0"/>
              </a:rPr>
              <a:t>g</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r</a:t>
            </a:r>
            <a:r>
              <a:rPr lang="en-US" sz="2000" i="1" dirty="0">
                <a:solidFill>
                  <a:srgbClr val="000000"/>
                </a:solidFill>
                <a:effectLst/>
                <a:ea typeface="Times New Roman" panose="02020603050405020304" pitchFamily="18" charset="0"/>
                <a:cs typeface="Arial" panose="020B0604020202020204" pitchFamily="34" charset="0"/>
              </a:rPr>
              <a:t>y</a:t>
            </a:r>
            <a:br>
              <a:rPr lang="en-US" sz="2000" i="1" dirty="0">
                <a:solidFill>
                  <a:srgbClr val="000000"/>
                </a:solidFill>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dirty="0">
                <a:solidFill>
                  <a:srgbClr val="000000"/>
                </a:solidFill>
                <a:effectLst/>
                <a:ea typeface="Times New Roman" panose="02020603050405020304" pitchFamily="18" charset="0"/>
                <a:cs typeface="Arial" panose="020B0604020202020204" pitchFamily="34" charset="0"/>
              </a:rPr>
              <a:t> </a:t>
            </a:r>
            <a:r>
              <a:rPr lang="en-US" sz="2000" spc="195"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P</a:t>
            </a:r>
            <a:r>
              <a:rPr lang="en-US" sz="2000" i="1" spc="5" dirty="0">
                <a:solidFill>
                  <a:srgbClr val="000000"/>
                </a:solidFill>
                <a:effectLst/>
                <a:ea typeface="Times New Roman" panose="02020603050405020304" pitchFamily="18" charset="0"/>
                <a:cs typeface="Arial" panose="020B0604020202020204" pitchFamily="34" charset="0"/>
              </a:rPr>
              <a:t>l</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u</a:t>
            </a:r>
            <a:r>
              <a:rPr lang="en-US" sz="2000" i="1" spc="5" dirty="0">
                <a:solidFill>
                  <a:srgbClr val="000000"/>
                </a:solidFill>
                <a:effectLst/>
                <a:ea typeface="Times New Roman" panose="02020603050405020304" pitchFamily="18" charset="0"/>
                <a:cs typeface="Arial" panose="020B0604020202020204" pitchFamily="34" charset="0"/>
              </a:rPr>
              <a:t>r</a:t>
            </a:r>
            <a:r>
              <a:rPr lang="en-US" sz="2000" i="1" spc="-5" dirty="0">
                <a:solidFill>
                  <a:srgbClr val="000000"/>
                </a:solidFill>
                <a:effectLst/>
                <a:ea typeface="Times New Roman" panose="02020603050405020304" pitchFamily="18" charset="0"/>
                <a:cs typeface="Arial" panose="020B0604020202020204" pitchFamily="34" charset="0"/>
              </a:rPr>
              <a:t>a</a:t>
            </a:r>
            <a:r>
              <a:rPr lang="en-US" sz="2000" i="1" dirty="0">
                <a:solidFill>
                  <a:srgbClr val="000000"/>
                </a:solidFill>
                <a:effectLst/>
                <a:ea typeface="Times New Roman" panose="02020603050405020304" pitchFamily="18" charset="0"/>
                <a:cs typeface="Arial" panose="020B0604020202020204" pitchFamily="34" charset="0"/>
              </a:rPr>
              <a:t>l</a:t>
            </a:r>
            <a:r>
              <a:rPr lang="en-US" sz="2000" i="1" spc="5" dirty="0">
                <a:solidFill>
                  <a:srgbClr val="000000"/>
                </a:solidFill>
                <a:effectLst/>
                <a:ea typeface="Times New Roman" panose="02020603050405020304" pitchFamily="18" charset="0"/>
                <a:cs typeface="Arial" panose="020B0604020202020204" pitchFamily="34" charset="0"/>
              </a:rPr>
              <a:t> </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10" dirty="0">
                <a:solidFill>
                  <a:srgbClr val="000000"/>
                </a:solidFill>
                <a:effectLst/>
                <a:ea typeface="Times New Roman" panose="02020603050405020304" pitchFamily="18" charset="0"/>
                <a:cs typeface="Arial" panose="020B0604020202020204" pitchFamily="34" charset="0"/>
              </a:rPr>
              <a:t>f</a:t>
            </a:r>
            <a:r>
              <a:rPr lang="en-US" sz="2000" i="1" spc="-5" dirty="0">
                <a:solidFill>
                  <a:srgbClr val="000000"/>
                </a:solidFill>
                <a:effectLst/>
                <a:ea typeface="Times New Roman" panose="02020603050405020304" pitchFamily="18" charset="0"/>
                <a:cs typeface="Arial" panose="020B0604020202020204" pitchFamily="34" charset="0"/>
              </a:rPr>
              <a:t>f</a:t>
            </a:r>
            <a:r>
              <a:rPr lang="en-US" sz="2000" i="1" spc="5" dirty="0">
                <a:solidFill>
                  <a:srgbClr val="000000"/>
                </a:solidFill>
                <a:effectLst/>
                <a:ea typeface="Times New Roman" panose="02020603050405020304" pitchFamily="18" charset="0"/>
                <a:cs typeface="Arial" panose="020B0604020202020204" pitchFamily="34" charset="0"/>
              </a:rPr>
              <a:t>u</a:t>
            </a:r>
            <a:r>
              <a:rPr lang="en-US" sz="2000" i="1" spc="-5" dirty="0">
                <a:solidFill>
                  <a:srgbClr val="000000"/>
                </a:solidFill>
                <a:effectLst/>
                <a:ea typeface="Times New Roman" panose="02020603050405020304" pitchFamily="18" charset="0"/>
                <a:cs typeface="Arial" panose="020B0604020202020204" pitchFamily="34" charset="0"/>
              </a:rPr>
              <a:t>si</a:t>
            </a:r>
            <a:r>
              <a:rPr lang="en-US" sz="2000" i="1" spc="5" dirty="0">
                <a:solidFill>
                  <a:srgbClr val="000000"/>
                </a:solidFill>
                <a:effectLst/>
                <a:ea typeface="Times New Roman" panose="02020603050405020304" pitchFamily="18" charset="0"/>
                <a:cs typeface="Arial" panose="020B0604020202020204" pitchFamily="34" charset="0"/>
              </a:rPr>
              <a:t>o</a:t>
            </a:r>
            <a:r>
              <a:rPr lang="en-US" sz="2000" i="1" dirty="0">
                <a:solidFill>
                  <a:srgbClr val="000000"/>
                </a:solidFill>
                <a:effectLst/>
                <a:ea typeface="Times New Roman" panose="02020603050405020304" pitchFamily="18" charset="0"/>
                <a:cs typeface="Arial" panose="020B0604020202020204" pitchFamily="34" charset="0"/>
              </a:rPr>
              <a:t>n</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spc="200"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P</a:t>
            </a:r>
            <a:r>
              <a:rPr lang="en-US" sz="2000" i="1" spc="5" dirty="0">
                <a:solidFill>
                  <a:srgbClr val="000000"/>
                </a:solidFill>
                <a:effectLst/>
                <a:ea typeface="Times New Roman" panose="02020603050405020304" pitchFamily="18" charset="0"/>
                <a:cs typeface="Arial" panose="020B0604020202020204" pitchFamily="34" charset="0"/>
              </a:rPr>
              <a:t>n</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u</a:t>
            </a:r>
            <a:r>
              <a:rPr lang="en-US" sz="2000" i="1" spc="-20" dirty="0">
                <a:solidFill>
                  <a:srgbClr val="000000"/>
                </a:solidFill>
                <a:effectLst/>
                <a:ea typeface="Times New Roman" panose="02020603050405020304" pitchFamily="18" charset="0"/>
                <a:cs typeface="Arial" panose="020B0604020202020204" pitchFamily="34" charset="0"/>
              </a:rPr>
              <a:t>m</a:t>
            </a:r>
            <a:r>
              <a:rPr lang="en-US" sz="2000" i="1" spc="5" dirty="0">
                <a:solidFill>
                  <a:srgbClr val="000000"/>
                </a:solidFill>
                <a:effectLst/>
                <a:ea typeface="Times New Roman" panose="02020603050405020304" pitchFamily="18" charset="0"/>
                <a:cs typeface="Arial" panose="020B0604020202020204" pitchFamily="34" charset="0"/>
              </a:rPr>
              <a:t>o</a:t>
            </a:r>
            <a:r>
              <a:rPr lang="en-US" sz="2000" i="1" spc="-5" dirty="0">
                <a:solidFill>
                  <a:srgbClr val="000000"/>
                </a:solidFill>
                <a:effectLst/>
                <a:ea typeface="Times New Roman" panose="02020603050405020304" pitchFamily="18" charset="0"/>
                <a:cs typeface="Arial" panose="020B0604020202020204" pitchFamily="34" charset="0"/>
              </a:rPr>
              <a:t>th</a:t>
            </a:r>
            <a:r>
              <a:rPr lang="en-US" sz="2000" i="1" spc="5" dirty="0">
                <a:solidFill>
                  <a:srgbClr val="000000"/>
                </a:solidFill>
                <a:effectLst/>
                <a:ea typeface="Times New Roman" panose="02020603050405020304" pitchFamily="18" charset="0"/>
                <a:cs typeface="Arial" panose="020B0604020202020204" pitchFamily="34" charset="0"/>
              </a:rPr>
              <a:t>o</a:t>
            </a:r>
            <a:r>
              <a:rPr lang="en-US" sz="2000" i="1" spc="-5" dirty="0">
                <a:solidFill>
                  <a:srgbClr val="000000"/>
                </a:solidFill>
                <a:effectLst/>
                <a:ea typeface="Times New Roman" panose="02020603050405020304" pitchFamily="18" charset="0"/>
                <a:cs typeface="Arial" panose="020B0604020202020204" pitchFamily="34" charset="0"/>
              </a:rPr>
              <a:t>r</a:t>
            </a:r>
            <a:r>
              <a:rPr lang="en-US" sz="2000" i="1" spc="5" dirty="0">
                <a:solidFill>
                  <a:srgbClr val="000000"/>
                </a:solidFill>
                <a:effectLst/>
                <a:ea typeface="Times New Roman" panose="02020603050405020304" pitchFamily="18" charset="0"/>
                <a:cs typeface="Arial" panose="020B0604020202020204" pitchFamily="34" charset="0"/>
              </a:rPr>
              <a:t>a</a:t>
            </a:r>
            <a:r>
              <a:rPr lang="en-US" sz="2000" i="1" dirty="0">
                <a:solidFill>
                  <a:srgbClr val="000000"/>
                </a:solidFill>
                <a:effectLst/>
                <a:ea typeface="Times New Roman" panose="02020603050405020304" pitchFamily="18" charset="0"/>
                <a:cs typeface="Arial" panose="020B0604020202020204" pitchFamily="34" charset="0"/>
              </a:rPr>
              <a:t>x</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spc="200" dirty="0">
                <a:solidFill>
                  <a:srgbClr val="000000"/>
                </a:solidFill>
                <a:effectLst/>
                <a:ea typeface="Times New Roman" panose="02020603050405020304" pitchFamily="18" charset="0"/>
                <a:cs typeface="Arial" panose="020B0604020202020204" pitchFamily="34" charset="0"/>
              </a:rPr>
              <a:t> </a:t>
            </a:r>
            <a:r>
              <a:rPr lang="en-US" sz="2000" i="1" dirty="0">
                <a:solidFill>
                  <a:srgbClr val="000000"/>
                </a:solidFill>
                <a:effectLst/>
                <a:ea typeface="Times New Roman" panose="02020603050405020304" pitchFamily="18" charset="0"/>
                <a:cs typeface="Arial" panose="020B0604020202020204" pitchFamily="34" charset="0"/>
              </a:rPr>
              <a:t>L</a:t>
            </a:r>
            <a:r>
              <a:rPr lang="en-US" sz="2000" i="1" spc="5" dirty="0">
                <a:solidFill>
                  <a:srgbClr val="000000"/>
                </a:solidFill>
                <a:effectLst/>
                <a:ea typeface="Times New Roman" panose="02020603050405020304" pitchFamily="18" charset="0"/>
                <a:cs typeface="Arial" panose="020B0604020202020204" pitchFamily="34" charset="0"/>
              </a:rPr>
              <a:t>u</a:t>
            </a:r>
            <a:r>
              <a:rPr lang="en-US" sz="2000" i="1" spc="-5" dirty="0">
                <a:solidFill>
                  <a:srgbClr val="000000"/>
                </a:solidFill>
                <a:effectLst/>
                <a:ea typeface="Times New Roman" panose="02020603050405020304" pitchFamily="18" charset="0"/>
                <a:cs typeface="Arial" panose="020B0604020202020204" pitchFamily="34" charset="0"/>
              </a:rPr>
              <a:t>n</a:t>
            </a:r>
            <a:r>
              <a:rPr lang="en-US" sz="2000" i="1" dirty="0">
                <a:solidFill>
                  <a:srgbClr val="000000"/>
                </a:solidFill>
                <a:effectLst/>
                <a:ea typeface="Times New Roman" panose="02020603050405020304" pitchFamily="18" charset="0"/>
                <a:cs typeface="Arial" panose="020B0604020202020204" pitchFamily="34" charset="0"/>
              </a:rPr>
              <a:t>g</a:t>
            </a:r>
            <a:r>
              <a:rPr lang="en-US" sz="2000" i="1" spc="-10"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s</a:t>
            </a:r>
            <a:r>
              <a:rPr lang="en-US" sz="2000" i="1" dirty="0">
                <a:solidFill>
                  <a:srgbClr val="000000"/>
                </a:solidFill>
                <a:effectLst/>
                <a:ea typeface="Times New Roman" panose="02020603050405020304" pitchFamily="18" charset="0"/>
                <a:cs typeface="Arial" panose="020B0604020202020204" pitchFamily="34" charset="0"/>
              </a:rPr>
              <a:t>c</a:t>
            </a:r>
            <a:r>
              <a:rPr lang="en-US" sz="2000" i="1" spc="-5" dirty="0">
                <a:solidFill>
                  <a:srgbClr val="000000"/>
                </a:solidFill>
                <a:effectLst/>
                <a:ea typeface="Times New Roman" panose="02020603050405020304" pitchFamily="18" charset="0"/>
                <a:cs typeface="Arial" panose="020B0604020202020204" pitchFamily="34" charset="0"/>
              </a:rPr>
              <a:t>ar</a:t>
            </a:r>
            <a:r>
              <a:rPr lang="en-US" sz="2000" i="1" spc="5" dirty="0">
                <a:solidFill>
                  <a:srgbClr val="000000"/>
                </a:solidFill>
                <a:effectLst/>
                <a:ea typeface="Times New Roman" panose="02020603050405020304" pitchFamily="18" charset="0"/>
                <a:cs typeface="Arial" panose="020B0604020202020204" pitchFamily="34" charset="0"/>
              </a:rPr>
              <a:t>r</a:t>
            </a:r>
            <a:r>
              <a:rPr lang="en-US" sz="2000" i="1" spc="-5" dirty="0">
                <a:solidFill>
                  <a:srgbClr val="000000"/>
                </a:solidFill>
                <a:effectLst/>
                <a:ea typeface="Times New Roman" panose="02020603050405020304" pitchFamily="18" charset="0"/>
                <a:cs typeface="Arial" panose="020B0604020202020204" pitchFamily="34" charset="0"/>
              </a:rPr>
              <a:t>i</a:t>
            </a:r>
            <a:r>
              <a:rPr lang="en-US" sz="2000" i="1" spc="5" dirty="0">
                <a:solidFill>
                  <a:srgbClr val="000000"/>
                </a:solidFill>
                <a:effectLst/>
                <a:ea typeface="Times New Roman" panose="02020603050405020304" pitchFamily="18" charset="0"/>
                <a:cs typeface="Arial" panose="020B0604020202020204" pitchFamily="34" charset="0"/>
              </a:rPr>
              <a:t>n</a:t>
            </a:r>
            <a:r>
              <a:rPr lang="en-US" sz="2000" i="1" dirty="0">
                <a:solidFill>
                  <a:srgbClr val="000000"/>
                </a:solidFill>
                <a:effectLst/>
                <a:ea typeface="Times New Roman" panose="02020603050405020304" pitchFamily="18" charset="0"/>
                <a:cs typeface="Arial" panose="020B0604020202020204" pitchFamily="34" charset="0"/>
              </a:rPr>
              <a:t>g</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Arial" panose="020B0604020202020204" pitchFamily="34" charset="0"/>
              </a:rPr>
              <a:t> </a:t>
            </a: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spc="200" dirty="0">
                <a:solidFill>
                  <a:srgbClr val="000000"/>
                </a:solidFill>
                <a:effectLst/>
                <a:ea typeface="Times New Roman" panose="02020603050405020304" pitchFamily="18" charset="0"/>
                <a:cs typeface="Arial" panose="020B0604020202020204" pitchFamily="34" charset="0"/>
              </a:rPr>
              <a:t> </a:t>
            </a:r>
            <a:r>
              <a:rPr lang="en-US" sz="2000" i="1" dirty="0">
                <a:solidFill>
                  <a:srgbClr val="000000"/>
                </a:solidFill>
                <a:effectLst/>
                <a:ea typeface="Times New Roman" panose="02020603050405020304" pitchFamily="18" charset="0"/>
                <a:cs typeface="Arial" panose="020B0604020202020204" pitchFamily="34" charset="0"/>
              </a:rPr>
              <a:t>C</a:t>
            </a:r>
            <a:r>
              <a:rPr lang="en-US" sz="2000" i="1" spc="5" dirty="0">
                <a:solidFill>
                  <a:srgbClr val="000000"/>
                </a:solidFill>
                <a:effectLst/>
                <a:ea typeface="Times New Roman" panose="02020603050405020304" pitchFamily="18" charset="0"/>
                <a:cs typeface="Arial" panose="020B0604020202020204" pitchFamily="34" charset="0"/>
              </a:rPr>
              <a:t>h</a:t>
            </a:r>
            <a:r>
              <a:rPr lang="en-US" sz="2000" i="1" spc="-10"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s</a:t>
            </a:r>
            <a:r>
              <a:rPr lang="en-US" sz="2000" i="1" dirty="0">
                <a:solidFill>
                  <a:srgbClr val="000000"/>
                </a:solidFill>
                <a:effectLst/>
                <a:ea typeface="Times New Roman" panose="02020603050405020304" pitchFamily="18" charset="0"/>
                <a:cs typeface="Arial" panose="020B0604020202020204" pitchFamily="34" charset="0"/>
              </a:rPr>
              <a:t>t</a:t>
            </a:r>
            <a:r>
              <a:rPr lang="en-US" sz="2000" i="1" spc="-10"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tu</a:t>
            </a:r>
            <a:r>
              <a:rPr lang="en-US" sz="2000" i="1" spc="-20" dirty="0">
                <a:solidFill>
                  <a:srgbClr val="000000"/>
                </a:solidFill>
                <a:effectLst/>
                <a:ea typeface="Times New Roman" panose="02020603050405020304" pitchFamily="18" charset="0"/>
                <a:cs typeface="Arial" panose="020B0604020202020204" pitchFamily="34" charset="0"/>
              </a:rPr>
              <a:t>m</a:t>
            </a:r>
            <a:r>
              <a:rPr lang="en-US" sz="2000" i="1" spc="5" dirty="0">
                <a:solidFill>
                  <a:srgbClr val="000000"/>
                </a:solidFill>
                <a:effectLst/>
                <a:ea typeface="Times New Roman" panose="02020603050405020304" pitchFamily="18" charset="0"/>
                <a:cs typeface="Arial" panose="020B0604020202020204" pitchFamily="34" charset="0"/>
              </a:rPr>
              <a:t>o</a:t>
            </a:r>
            <a:r>
              <a:rPr lang="en-US" sz="2000" i="1" dirty="0">
                <a:solidFill>
                  <a:srgbClr val="000000"/>
                </a:solidFill>
                <a:effectLst/>
                <a:ea typeface="Times New Roman" panose="02020603050405020304" pitchFamily="18" charset="0"/>
                <a:cs typeface="Arial" panose="020B0604020202020204" pitchFamily="34" charset="0"/>
              </a:rPr>
              <a:t>r</a:t>
            </a:r>
            <a:br>
              <a:rPr lang="en-US" sz="2000" i="1" dirty="0">
                <a:solidFill>
                  <a:srgbClr val="000000"/>
                </a:solidFill>
                <a:ea typeface="Times New Roman" panose="02020603050405020304" pitchFamily="18" charset="0"/>
                <a:cs typeface="Arial" panose="020B0604020202020204" pitchFamily="34" charset="0"/>
              </a:rPr>
            </a:br>
            <a:br>
              <a:rPr lang="en-US" sz="2000" dirty="0">
                <a:effectLst/>
                <a:ea typeface="Times New Roman" panose="02020603050405020304" pitchFamily="18" charset="0"/>
                <a:cs typeface="Arial" panose="020B0604020202020204" pitchFamily="34" charset="0"/>
              </a:rPr>
            </a:br>
            <a:r>
              <a:rPr lang="en-US" sz="2000" dirty="0">
                <a:solidFill>
                  <a:srgbClr val="000000"/>
                </a:solidFill>
                <a:effectLst/>
                <a:ea typeface="Times New Roman" panose="02020603050405020304" pitchFamily="18" charset="0"/>
                <a:cs typeface="Wingdings" panose="05000000000000000000" pitchFamily="2" charset="2"/>
              </a:rPr>
              <a:t>v</a:t>
            </a:r>
            <a:r>
              <a:rPr lang="en-US" sz="2000" spc="200" dirty="0">
                <a:solidFill>
                  <a:srgbClr val="000000"/>
                </a:solidFill>
                <a:effectLst/>
                <a:ea typeface="Times New Roman" panose="02020603050405020304" pitchFamily="18" charset="0"/>
                <a:cs typeface="Arial" panose="020B0604020202020204" pitchFamily="34" charset="0"/>
              </a:rPr>
              <a:t> </a:t>
            </a:r>
            <a:r>
              <a:rPr lang="en-US" sz="2000" i="1" spc="5" dirty="0">
                <a:solidFill>
                  <a:srgbClr val="000000"/>
                </a:solidFill>
                <a:effectLst/>
                <a:ea typeface="Times New Roman" panose="02020603050405020304" pitchFamily="18" charset="0"/>
                <a:cs typeface="Arial" panose="020B0604020202020204" pitchFamily="34" charset="0"/>
              </a:rPr>
              <a:t>S</a:t>
            </a:r>
            <a:r>
              <a:rPr lang="en-US" sz="2000" i="1" spc="-5" dirty="0">
                <a:solidFill>
                  <a:srgbClr val="000000"/>
                </a:solidFill>
                <a:effectLst/>
                <a:ea typeface="Times New Roman" panose="02020603050405020304" pitchFamily="18" charset="0"/>
                <a:cs typeface="Arial" panose="020B0604020202020204" pitchFamily="34" charset="0"/>
              </a:rPr>
              <a:t>ur</a:t>
            </a:r>
            <a:r>
              <a:rPr lang="en-US" sz="2000" i="1" spc="5" dirty="0">
                <a:solidFill>
                  <a:srgbClr val="000000"/>
                </a:solidFill>
                <a:effectLst/>
                <a:ea typeface="Times New Roman" panose="02020603050405020304" pitchFamily="18" charset="0"/>
                <a:cs typeface="Arial" panose="020B0604020202020204" pitchFamily="34" charset="0"/>
              </a:rPr>
              <a:t>fa</a:t>
            </a:r>
            <a:r>
              <a:rPr lang="en-US" sz="2000" i="1" spc="-10" dirty="0">
                <a:solidFill>
                  <a:srgbClr val="000000"/>
                </a:solidFill>
                <a:effectLst/>
                <a:ea typeface="Times New Roman" panose="02020603050405020304" pitchFamily="18" charset="0"/>
                <a:cs typeface="Arial" panose="020B0604020202020204" pitchFamily="34" charset="0"/>
              </a:rPr>
              <a:t>c</a:t>
            </a:r>
            <a:r>
              <a:rPr lang="en-US" sz="2000" i="1" spc="-5" dirty="0">
                <a:solidFill>
                  <a:srgbClr val="000000"/>
                </a:solidFill>
                <a:effectLst/>
                <a:ea typeface="Times New Roman" panose="02020603050405020304" pitchFamily="18" charset="0"/>
                <a:cs typeface="Arial" panose="020B0604020202020204" pitchFamily="34" charset="0"/>
              </a:rPr>
              <a:t>t</a:t>
            </a:r>
            <a:r>
              <a:rPr lang="en-US" sz="2000" i="1" spc="5" dirty="0">
                <a:solidFill>
                  <a:srgbClr val="000000"/>
                </a:solidFill>
                <a:effectLst/>
                <a:ea typeface="Times New Roman" panose="02020603050405020304" pitchFamily="18" charset="0"/>
                <a:cs typeface="Arial" panose="020B0604020202020204" pitchFamily="34" charset="0"/>
              </a:rPr>
              <a:t>a</a:t>
            </a:r>
            <a:r>
              <a:rPr lang="en-US" sz="2000" i="1" spc="-5" dirty="0">
                <a:solidFill>
                  <a:srgbClr val="000000"/>
                </a:solidFill>
                <a:effectLst/>
                <a:ea typeface="Times New Roman" panose="02020603050405020304" pitchFamily="18" charset="0"/>
                <a:cs typeface="Arial" panose="020B0604020202020204" pitchFamily="34" charset="0"/>
              </a:rPr>
              <a:t>n</a:t>
            </a:r>
            <a:r>
              <a:rPr lang="en-US" sz="2000" i="1" dirty="0">
                <a:solidFill>
                  <a:srgbClr val="000000"/>
                </a:solidFill>
                <a:effectLst/>
                <a:ea typeface="Times New Roman" panose="02020603050405020304" pitchFamily="18" charset="0"/>
                <a:cs typeface="Arial" panose="020B0604020202020204" pitchFamily="34" charset="0"/>
              </a:rPr>
              <a:t>t</a:t>
            </a:r>
            <a:r>
              <a:rPr lang="en-US" sz="2000" i="1" spc="5" dirty="0">
                <a:solidFill>
                  <a:srgbClr val="000000"/>
                </a:solidFill>
                <a:effectLst/>
                <a:ea typeface="Times New Roman" panose="02020603050405020304" pitchFamily="18" charset="0"/>
                <a:cs typeface="Arial" panose="020B0604020202020204" pitchFamily="34" charset="0"/>
              </a:rPr>
              <a:t> </a:t>
            </a:r>
            <a:r>
              <a:rPr lang="en-US" sz="2000" i="1" spc="-10" dirty="0">
                <a:solidFill>
                  <a:srgbClr val="000000"/>
                </a:solidFill>
                <a:effectLst/>
                <a:ea typeface="Times New Roman" panose="02020603050405020304" pitchFamily="18" charset="0"/>
                <a:cs typeface="Arial" panose="020B0604020202020204" pitchFamily="34" charset="0"/>
              </a:rPr>
              <a:t>d</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f</a:t>
            </a:r>
            <a:r>
              <a:rPr lang="en-US" sz="2000" i="1" spc="5" dirty="0">
                <a:solidFill>
                  <a:srgbClr val="000000"/>
                </a:solidFill>
                <a:effectLst/>
                <a:ea typeface="Times New Roman" panose="02020603050405020304" pitchFamily="18" charset="0"/>
                <a:cs typeface="Arial" panose="020B0604020202020204" pitchFamily="34" charset="0"/>
              </a:rPr>
              <a:t>i</a:t>
            </a:r>
            <a:r>
              <a:rPr lang="en-US" sz="2000" i="1" spc="-10" dirty="0">
                <a:solidFill>
                  <a:srgbClr val="000000"/>
                </a:solidFill>
                <a:effectLst/>
                <a:ea typeface="Times New Roman" panose="02020603050405020304" pitchFamily="18" charset="0"/>
                <a:cs typeface="Arial" panose="020B0604020202020204" pitchFamily="34" charset="0"/>
              </a:rPr>
              <a:t>c</a:t>
            </a:r>
            <a:r>
              <a:rPr lang="en-US" sz="2000" i="1" spc="5" dirty="0">
                <a:solidFill>
                  <a:srgbClr val="000000"/>
                </a:solidFill>
                <a:effectLst/>
                <a:ea typeface="Times New Roman" panose="02020603050405020304" pitchFamily="18" charset="0"/>
                <a:cs typeface="Arial" panose="020B0604020202020204" pitchFamily="34" charset="0"/>
              </a:rPr>
              <a:t>i</a:t>
            </a:r>
            <a:r>
              <a:rPr lang="en-US" sz="2000" i="1" dirty="0">
                <a:solidFill>
                  <a:srgbClr val="000000"/>
                </a:solidFill>
                <a:effectLst/>
                <a:ea typeface="Times New Roman" panose="02020603050405020304" pitchFamily="18" charset="0"/>
                <a:cs typeface="Arial" panose="020B0604020202020204" pitchFamily="34" charset="0"/>
              </a:rPr>
              <a:t>e</a:t>
            </a:r>
            <a:r>
              <a:rPr lang="en-US" sz="2000" i="1" spc="-5" dirty="0">
                <a:solidFill>
                  <a:srgbClr val="000000"/>
                </a:solidFill>
                <a:effectLst/>
                <a:ea typeface="Times New Roman" panose="02020603050405020304" pitchFamily="18" charset="0"/>
                <a:cs typeface="Arial" panose="020B0604020202020204" pitchFamily="34" charset="0"/>
              </a:rPr>
              <a:t>n</a:t>
            </a:r>
            <a:r>
              <a:rPr lang="en-US" sz="2000" i="1" dirty="0">
                <a:solidFill>
                  <a:srgbClr val="000000"/>
                </a:solidFill>
                <a:effectLst/>
                <a:ea typeface="Times New Roman" panose="02020603050405020304" pitchFamily="18" charset="0"/>
                <a:cs typeface="Arial" panose="020B0604020202020204" pitchFamily="34" charset="0"/>
              </a:rPr>
              <a:t>cy</a:t>
            </a:r>
            <a:br>
              <a:rPr lang="en-US" sz="2000" dirty="0">
                <a:effectLst/>
                <a:ea typeface="Times New Roman" panose="02020603050405020304" pitchFamily="18" charset="0"/>
                <a:cs typeface="Arial" panose="020B0604020202020204" pitchFamily="34" charset="0"/>
              </a:rPr>
            </a:br>
            <a:endParaRPr lang="en-US" sz="2000" dirty="0"/>
          </a:p>
        </p:txBody>
      </p:sp>
    </p:spTree>
    <p:extLst>
      <p:ext uri="{BB962C8B-B14F-4D97-AF65-F5344CB8AC3E}">
        <p14:creationId xmlns:p14="http://schemas.microsoft.com/office/powerpoint/2010/main" val="203317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327D-CE6E-477C-96A2-FA131E5426AD}"/>
              </a:ext>
            </a:extLst>
          </p:cNvPr>
          <p:cNvSpPr>
            <a:spLocks noGrp="1"/>
          </p:cNvSpPr>
          <p:nvPr>
            <p:ph type="title"/>
          </p:nvPr>
        </p:nvSpPr>
        <p:spPr>
          <a:xfrm>
            <a:off x="0" y="609599"/>
            <a:ext cx="9274002" cy="5261113"/>
          </a:xfrm>
        </p:spPr>
        <p:txBody>
          <a:bodyPr>
            <a:normAutofit fontScale="90000"/>
          </a:bodyPr>
          <a:lstStyle/>
          <a:p>
            <a:pPr marL="499745" algn="l" rtl="0">
              <a:spcAft>
                <a:spcPts val="800"/>
              </a:spcAft>
            </a:pPr>
            <a:r>
              <a:rPr lang="en-US" sz="28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Wh</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8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t</a:t>
            </a:r>
            <a:r>
              <a:rPr lang="en-US" sz="28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8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re the</a:t>
            </a:r>
            <a:r>
              <a:rPr lang="en-US" sz="28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y</a:t>
            </a:r>
            <a:r>
              <a:rPr lang="en-US" sz="28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8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pt</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8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m</a:t>
            </a:r>
            <a:r>
              <a:rPr lang="en-US" sz="28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8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t>
            </a:r>
            <a:br>
              <a:rPr lang="en-US" sz="2800" b="1" dirty="0">
                <a:solidFill>
                  <a:schemeClr val="accent4"/>
                </a:solidFill>
                <a:latin typeface="Calibri" panose="020F0502020204030204" pitchFamily="34" charset="0"/>
                <a:ea typeface="Times New Roman" panose="02020603050405020304" pitchFamily="18" charset="0"/>
                <a:cs typeface="Arial" panose="020B0604020202020204" pitchFamily="34" charset="0"/>
              </a:rPr>
            </a:br>
            <a:br>
              <a:rPr lang="en-US" sz="1800" dirty="0">
                <a:effectLst/>
                <a:latin typeface="Calibri" panose="020F0502020204030204" pitchFamily="34" charset="0"/>
                <a:ea typeface="Times New Roman" panose="02020603050405020304" pitchFamily="18" charset="0"/>
                <a:cs typeface="Arial" panose="020B0604020202020204" pitchFamily="34" charset="0"/>
              </a:rPr>
            </a:br>
            <a:r>
              <a:rPr lang="en-US" sz="2200" dirty="0">
                <a:effectLst/>
                <a:latin typeface="Calibri" panose="020F0502020204030204" pitchFamily="34" charset="0"/>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5" dirty="0">
                <a:solidFill>
                  <a:srgbClr val="000000"/>
                </a:solidFill>
                <a:effectLst/>
                <a:ea typeface="Times New Roman" panose="02020603050405020304" pitchFamily="18" charset="0"/>
                <a:cs typeface="Arial" panose="020B0604020202020204" pitchFamily="34" charset="0"/>
              </a:rPr>
              <a:t>h</a:t>
            </a:r>
            <a:r>
              <a:rPr lang="en-US" sz="2200" dirty="0">
                <a:solidFill>
                  <a:srgbClr val="000000"/>
                </a:solidFill>
                <a:effectLst/>
                <a:ea typeface="Times New Roman" panose="02020603050405020304" pitchFamily="18" charset="0"/>
                <a:cs typeface="Arial" panose="020B0604020202020204" pitchFamily="34" charset="0"/>
              </a:rPr>
              <a:t>e</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s</a:t>
            </a:r>
            <a:r>
              <a:rPr lang="en-US" sz="2200" spc="-5" dirty="0">
                <a:solidFill>
                  <a:srgbClr val="000000"/>
                </a:solidFill>
                <a:effectLst/>
                <a:ea typeface="Times New Roman" panose="02020603050405020304" pitchFamily="18" charset="0"/>
                <a:cs typeface="Arial" panose="020B0604020202020204" pitchFamily="34" charset="0"/>
              </a:rPr>
              <a:t>y</a:t>
            </a:r>
            <a:r>
              <a:rPr lang="en-US" sz="2200" spc="-25" dirty="0">
                <a:solidFill>
                  <a:srgbClr val="000000"/>
                </a:solidFill>
                <a:effectLst/>
                <a:ea typeface="Times New Roman" panose="02020603050405020304" pitchFamily="18" charset="0"/>
                <a:cs typeface="Arial" panose="020B0604020202020204" pitchFamily="34" charset="0"/>
              </a:rPr>
              <a:t>m</a:t>
            </a:r>
            <a:r>
              <a:rPr lang="en-US" sz="2200" spc="5" dirty="0">
                <a:solidFill>
                  <a:srgbClr val="000000"/>
                </a:solidFill>
                <a:effectLst/>
                <a:ea typeface="Times New Roman" panose="02020603050405020304" pitchFamily="18" charset="0"/>
                <a:cs typeface="Arial" panose="020B0604020202020204" pitchFamily="34" charset="0"/>
              </a:rPr>
              <a:t>pto</a:t>
            </a:r>
            <a:r>
              <a:rPr lang="en-US" sz="2200" spc="-25" dirty="0">
                <a:solidFill>
                  <a:srgbClr val="000000"/>
                </a:solidFill>
                <a:effectLst/>
                <a:ea typeface="Times New Roman" panose="02020603050405020304" pitchFamily="18" charset="0"/>
                <a:cs typeface="Arial" panose="020B0604020202020204" pitchFamily="34" charset="0"/>
              </a:rPr>
              <a:t>m</a:t>
            </a:r>
            <a:r>
              <a:rPr lang="en-US" sz="2200" dirty="0">
                <a:solidFill>
                  <a:srgbClr val="000000"/>
                </a:solidFill>
                <a:effectLst/>
                <a:ea typeface="Times New Roman" panose="02020603050405020304" pitchFamily="18" charset="0"/>
                <a:cs typeface="Arial" panose="020B0604020202020204" pitchFamily="34" charset="0"/>
              </a:rPr>
              <a:t>s</a:t>
            </a:r>
            <a:r>
              <a:rPr lang="en-US" sz="2200" spc="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f</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1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e</a:t>
            </a:r>
            <a:r>
              <a:rPr lang="en-US" sz="2200" spc="-10" dirty="0">
                <a:solidFill>
                  <a:srgbClr val="000000"/>
                </a:solidFill>
                <a:effectLst/>
                <a:ea typeface="Times New Roman" panose="02020603050405020304" pitchFamily="18" charset="0"/>
                <a:cs typeface="Arial" panose="020B0604020202020204" pitchFamily="34" charset="0"/>
              </a:rPr>
              <a:t>c</a:t>
            </a:r>
            <a:r>
              <a:rPr lang="en-US" sz="2200" spc="5" dirty="0">
                <a:solidFill>
                  <a:srgbClr val="000000"/>
                </a:solidFill>
                <a:effectLst/>
                <a:ea typeface="Times New Roman" panose="02020603050405020304" pitchFamily="18" charset="0"/>
                <a:cs typeface="Arial" panose="020B0604020202020204" pitchFamily="34" charset="0"/>
              </a:rPr>
              <a:t>t</a:t>
            </a:r>
            <a:r>
              <a:rPr lang="en-US" sz="220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si</a:t>
            </a:r>
            <a:r>
              <a:rPr lang="en-US" sz="2200" dirty="0">
                <a:solidFill>
                  <a:srgbClr val="000000"/>
                </a:solidFill>
                <a:effectLst/>
                <a:ea typeface="Times New Roman" panose="02020603050405020304" pitchFamily="18" charset="0"/>
                <a:cs typeface="Arial" panose="020B0604020202020204" pitchFamily="34" charset="0"/>
              </a:rPr>
              <a:t>s</a:t>
            </a:r>
            <a:r>
              <a:rPr lang="en-US" sz="2200" spc="2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r</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n</a:t>
            </a:r>
            <a:r>
              <a:rPr lang="en-US" sz="2200" spc="-5" dirty="0">
                <a:solidFill>
                  <a:srgbClr val="000000"/>
                </a:solidFill>
                <a:effectLst/>
                <a:ea typeface="Times New Roman" panose="02020603050405020304" pitchFamily="18" charset="0"/>
                <a:cs typeface="Arial" panose="020B0604020202020204" pitchFamily="34" charset="0"/>
              </a:rPr>
              <a:t>g</a:t>
            </a:r>
            <a:r>
              <a:rPr lang="en-US" sz="2200" dirty="0">
                <a:solidFill>
                  <a:srgbClr val="000000"/>
                </a:solidFill>
                <a:effectLst/>
                <a:ea typeface="Times New Roman" panose="02020603050405020304" pitchFamily="18" charset="0"/>
                <a:cs typeface="Arial" panose="020B0604020202020204" pitchFamily="34" charset="0"/>
              </a:rPr>
              <a:t>e</a:t>
            </a:r>
            <a:r>
              <a:rPr lang="en-US" sz="2200" spc="20"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f</a:t>
            </a:r>
            <a:r>
              <a:rPr lang="en-US" sz="2200" spc="-10" dirty="0">
                <a:solidFill>
                  <a:srgbClr val="000000"/>
                </a:solidFill>
                <a:effectLst/>
                <a:ea typeface="Times New Roman" panose="02020603050405020304" pitchFamily="18" charset="0"/>
                <a:cs typeface="Arial" panose="020B0604020202020204" pitchFamily="34" charset="0"/>
              </a:rPr>
              <a:t>r</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m </a:t>
            </a:r>
            <a:r>
              <a:rPr lang="en-US" sz="2200" spc="5" dirty="0">
                <a:solidFill>
                  <a:srgbClr val="000000"/>
                </a:solidFill>
                <a:effectLst/>
                <a:ea typeface="Times New Roman" panose="02020603050405020304" pitchFamily="18" charset="0"/>
                <a:cs typeface="Arial" panose="020B0604020202020204" pitchFamily="34" charset="0"/>
              </a:rPr>
              <a:t>no</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x</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s</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1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t</a:t>
            </a:r>
            <a:r>
              <a:rPr lang="en-US" sz="2200" spc="1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t</a:t>
            </a:r>
            <a:r>
              <a:rPr lang="en-US" sz="2200" dirty="0">
                <a:solidFill>
                  <a:srgbClr val="000000"/>
                </a:solidFill>
                <a:effectLst/>
                <a:ea typeface="Times New Roman" panose="02020603050405020304" pitchFamily="18" charset="0"/>
                <a:cs typeface="Arial" panose="020B0604020202020204" pitchFamily="34" charset="0"/>
              </a:rPr>
              <a:t>o</a:t>
            </a:r>
            <a:r>
              <a:rPr lang="en-US" sz="2200" spc="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v</a:t>
            </a:r>
            <a:r>
              <a:rPr lang="en-US" sz="2200" dirty="0">
                <a:solidFill>
                  <a:srgbClr val="000000"/>
                </a:solidFill>
                <a:effectLst/>
                <a:ea typeface="Times New Roman" panose="02020603050405020304" pitchFamily="18" charset="0"/>
                <a:cs typeface="Arial" panose="020B0604020202020204" pitchFamily="34" charset="0"/>
              </a:rPr>
              <a:t>ery</a:t>
            </a:r>
            <a:r>
              <a:rPr lang="en-US" sz="2200" spc="5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s</a:t>
            </a:r>
            <a:r>
              <a:rPr lang="en-US" sz="2200" dirty="0">
                <a:solidFill>
                  <a:srgbClr val="000000"/>
                </a:solidFill>
                <a:effectLst/>
                <a:ea typeface="Times New Roman" panose="02020603050405020304" pitchFamily="18" charset="0"/>
                <a:cs typeface="Arial" panose="020B0604020202020204" pitchFamily="34" charset="0"/>
              </a:rPr>
              <a:t>er</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ou</a:t>
            </a:r>
            <a:r>
              <a:rPr lang="en-US" sz="2200" spc="5" dirty="0">
                <a:solidFill>
                  <a:srgbClr val="000000"/>
                </a:solidFill>
                <a:effectLst/>
                <a:ea typeface="Times New Roman" panose="02020603050405020304" pitchFamily="18" charset="0"/>
                <a:cs typeface="Arial" panose="020B0604020202020204" pitchFamily="34" charset="0"/>
              </a:rPr>
              <a:t>s</a:t>
            </a:r>
            <a:r>
              <a:rPr lang="en-US" sz="220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d</a:t>
            </a:r>
            <a:r>
              <a:rPr lang="en-US" sz="2200" spc="-1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p</a:t>
            </a:r>
            <a:r>
              <a:rPr lang="en-US" sz="220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nd</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g</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n</a:t>
            </a:r>
            <a:r>
              <a:rPr lang="en-US" sz="2200" spc="-1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ho</a:t>
            </a:r>
            <a:r>
              <a:rPr lang="en-US" sz="2200" dirty="0">
                <a:solidFill>
                  <a:srgbClr val="000000"/>
                </a:solidFill>
                <a:effectLst/>
                <a:ea typeface="Times New Roman" panose="02020603050405020304" pitchFamily="18" charset="0"/>
                <a:cs typeface="Arial" panose="020B0604020202020204" pitchFamily="34" charset="0"/>
              </a:rPr>
              <a:t>w</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5" dirty="0">
                <a:solidFill>
                  <a:srgbClr val="000000"/>
                </a:solidFill>
                <a:effectLst/>
                <a:ea typeface="Times New Roman" panose="02020603050405020304" pitchFamily="18" charset="0"/>
                <a:cs typeface="Arial" panose="020B0604020202020204" pitchFamily="34" charset="0"/>
              </a:rPr>
              <a:t>m</a:t>
            </a:r>
            <a:r>
              <a:rPr lang="en-US" sz="2200" spc="5" dirty="0">
                <a:solidFill>
                  <a:srgbClr val="000000"/>
                </a:solidFill>
                <a:effectLst/>
                <a:ea typeface="Times New Roman" panose="02020603050405020304" pitchFamily="18" charset="0"/>
                <a:cs typeface="Arial" panose="020B0604020202020204" pitchFamily="34" charset="0"/>
              </a:rPr>
              <a:t>u</a:t>
            </a:r>
            <a:r>
              <a:rPr lang="en-US" sz="2200" spc="-10" dirty="0">
                <a:solidFill>
                  <a:srgbClr val="000000"/>
                </a:solidFill>
                <a:effectLst/>
                <a:ea typeface="Times New Roman" panose="02020603050405020304" pitchFamily="18" charset="0"/>
                <a:cs typeface="Arial" panose="020B0604020202020204" pitchFamily="34" charset="0"/>
              </a:rPr>
              <a:t>c</a:t>
            </a:r>
            <a:r>
              <a:rPr lang="en-US" sz="2200" dirty="0">
                <a:solidFill>
                  <a:srgbClr val="000000"/>
                </a:solidFill>
                <a:effectLst/>
                <a:ea typeface="Times New Roman" panose="02020603050405020304" pitchFamily="18" charset="0"/>
                <a:cs typeface="Arial" panose="020B0604020202020204" pitchFamily="34" charset="0"/>
              </a:rPr>
              <a:t>h</a:t>
            </a:r>
            <a:r>
              <a:rPr lang="en-US" sz="2200" spc="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of </a:t>
            </a:r>
            <a:r>
              <a:rPr lang="en-US" sz="2200" spc="-15" dirty="0">
                <a:solidFill>
                  <a:srgbClr val="000000"/>
                </a:solidFill>
                <a:effectLst/>
                <a:ea typeface="Times New Roman" panose="02020603050405020304" pitchFamily="18" charset="0"/>
                <a:cs typeface="Arial" panose="020B0604020202020204" pitchFamily="34" charset="0"/>
              </a:rPr>
              <a:t>y</a:t>
            </a:r>
            <a:r>
              <a:rPr lang="en-US" sz="2200" spc="5" dirty="0">
                <a:solidFill>
                  <a:srgbClr val="000000"/>
                </a:solidFill>
                <a:effectLst/>
                <a:ea typeface="Times New Roman" panose="02020603050405020304" pitchFamily="18" charset="0"/>
                <a:cs typeface="Arial" panose="020B0604020202020204" pitchFamily="34" charset="0"/>
              </a:rPr>
              <a:t>ou</a:t>
            </a:r>
            <a:r>
              <a:rPr lang="en-US" sz="2200" dirty="0">
                <a:solidFill>
                  <a:srgbClr val="000000"/>
                </a:solidFill>
                <a:effectLst/>
                <a:ea typeface="Times New Roman" panose="02020603050405020304" pitchFamily="18" charset="0"/>
                <a:cs typeface="Arial" panose="020B0604020202020204" pitchFamily="34" charset="0"/>
              </a:rPr>
              <a:t>r </a:t>
            </a:r>
            <a:r>
              <a:rPr lang="en-US" sz="2200" spc="-10"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u</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g</a:t>
            </a:r>
            <a:r>
              <a:rPr lang="en-US" sz="2200" spc="-1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i</a:t>
            </a:r>
            <a:r>
              <a:rPr lang="en-US" sz="2200" dirty="0">
                <a:solidFill>
                  <a:srgbClr val="000000"/>
                </a:solidFill>
                <a:effectLst/>
                <a:ea typeface="Times New Roman" panose="02020603050405020304" pitchFamily="18" charset="0"/>
                <a:cs typeface="Arial" panose="020B0604020202020204" pitchFamily="34" charset="0"/>
              </a:rPr>
              <a:t>s</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5" dirty="0">
                <a:solidFill>
                  <a:srgbClr val="000000"/>
                </a:solidFill>
                <a:effectLst/>
                <a:ea typeface="Times New Roman" panose="02020603050405020304" pitchFamily="18" charset="0"/>
                <a:cs typeface="Arial" panose="020B0604020202020204" pitchFamily="34" charset="0"/>
              </a:rPr>
              <a:t>a</a:t>
            </a:r>
            <a:r>
              <a:rPr lang="en-US" sz="2200" spc="-10" dirty="0">
                <a:solidFill>
                  <a:srgbClr val="000000"/>
                </a:solidFill>
                <a:effectLst/>
                <a:ea typeface="Times New Roman" panose="02020603050405020304" pitchFamily="18" charset="0"/>
                <a:cs typeface="Arial" panose="020B0604020202020204" pitchFamily="34" charset="0"/>
              </a:rPr>
              <a:t>f</a:t>
            </a:r>
            <a:r>
              <a:rPr lang="en-US" sz="2200" dirty="0">
                <a:solidFill>
                  <a:srgbClr val="000000"/>
                </a:solidFill>
                <a:effectLst/>
                <a:ea typeface="Times New Roman" panose="02020603050405020304" pitchFamily="18" charset="0"/>
                <a:cs typeface="Arial" panose="020B0604020202020204" pitchFamily="34" charset="0"/>
              </a:rPr>
              <a:t>fec</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10" dirty="0">
                <a:solidFill>
                  <a:srgbClr val="000000"/>
                </a:solidFill>
                <a:effectLst/>
                <a:ea typeface="Times New Roman" panose="02020603050405020304" pitchFamily="18" charset="0"/>
                <a:cs typeface="Arial" panose="020B0604020202020204" pitchFamily="34" charset="0"/>
              </a:rPr>
              <a:t>e</a:t>
            </a:r>
            <a:r>
              <a:rPr lang="en-US" sz="2200" dirty="0">
                <a:solidFill>
                  <a:srgbClr val="000000"/>
                </a:solidFill>
                <a:effectLst/>
                <a:ea typeface="Times New Roman" panose="02020603050405020304" pitchFamily="18" charset="0"/>
                <a:cs typeface="Arial" panose="020B0604020202020204" pitchFamily="34" charset="0"/>
              </a:rPr>
              <a:t>d</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5"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d</a:t>
            </a:r>
            <a:r>
              <a:rPr lang="en-US" sz="2200" spc="-1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ho</a:t>
            </a:r>
            <a:r>
              <a:rPr lang="en-US" sz="2200" dirty="0">
                <a:solidFill>
                  <a:srgbClr val="000000"/>
                </a:solidFill>
                <a:effectLst/>
                <a:ea typeface="Times New Roman" panose="02020603050405020304" pitchFamily="18" charset="0"/>
                <a:cs typeface="Arial" panose="020B0604020202020204" pitchFamily="34" charset="0"/>
              </a:rPr>
              <a:t>w</a:t>
            </a:r>
            <a:r>
              <a:rPr lang="en-US" sz="2200" spc="-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f</a:t>
            </a:r>
            <a:r>
              <a:rPr lang="en-US" sz="2200" spc="-15"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s</a:t>
            </a:r>
            <a:r>
              <a:rPr lang="en-US" sz="2200" dirty="0">
                <a:solidFill>
                  <a:srgbClr val="000000"/>
                </a:solidFill>
                <a:effectLst/>
                <a:ea typeface="Times New Roman" panose="02020603050405020304" pitchFamily="18" charset="0"/>
                <a:cs typeface="Arial" panose="020B0604020202020204" pitchFamily="34" charset="0"/>
              </a:rPr>
              <a:t>t</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i</a:t>
            </a:r>
            <a:r>
              <a:rPr lang="en-US" sz="2200" dirty="0">
                <a:solidFill>
                  <a:srgbClr val="000000"/>
                </a:solidFill>
                <a:effectLst/>
                <a:ea typeface="Times New Roman" panose="02020603050405020304" pitchFamily="18" charset="0"/>
                <a:cs typeface="Arial" panose="020B0604020202020204" pitchFamily="34" charset="0"/>
              </a:rPr>
              <a:t>t</a:t>
            </a:r>
            <a:r>
              <a:rPr lang="en-US" sz="2200" spc="-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deve</a:t>
            </a:r>
            <a:r>
              <a:rPr lang="en-US" sz="2200" spc="-10"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p</a:t>
            </a:r>
            <a:r>
              <a:rPr lang="en-US" sz="2200" spc="5" dirty="0">
                <a:solidFill>
                  <a:srgbClr val="000000"/>
                </a:solidFill>
                <a:effectLst/>
                <a:ea typeface="Times New Roman" panose="02020603050405020304" pitchFamily="18" charset="0"/>
                <a:cs typeface="Arial" panose="020B0604020202020204" pitchFamily="34" charset="0"/>
              </a:rPr>
              <a:t>s</a:t>
            </a:r>
            <a:r>
              <a:rPr lang="en-US" sz="2200" dirty="0">
                <a:solidFill>
                  <a:srgbClr val="000000"/>
                </a:solidFill>
                <a:effectLst/>
                <a:ea typeface="Times New Roman" panose="02020603050405020304" pitchFamily="18" charset="0"/>
                <a:cs typeface="Arial" panose="020B0604020202020204" pitchFamily="34" charset="0"/>
              </a:rPr>
              <a:t>. If</a:t>
            </a:r>
            <a:r>
              <a:rPr lang="en-US" sz="2200" spc="-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n</a:t>
            </a: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y</a:t>
            </a:r>
            <a:r>
              <a:rPr lang="en-US" sz="2200" spc="-4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a</a:t>
            </a:r>
            <a:r>
              <a:rPr lang="en-US" sz="2200" spc="-2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few</a:t>
            </a:r>
            <a:r>
              <a:rPr lang="en-US" sz="2200" spc="-30"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lv</a:t>
            </a:r>
            <a:r>
              <a:rPr lang="en-US" sz="2200" spc="-1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i</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a</a:t>
            </a:r>
            <a:r>
              <a:rPr lang="en-US" sz="2200" dirty="0">
                <a:solidFill>
                  <a:srgbClr val="000000"/>
                </a:solidFill>
                <a:effectLst/>
                <a:ea typeface="Times New Roman" panose="02020603050405020304" pitchFamily="18" charset="0"/>
                <a:cs typeface="Arial" panose="020B0604020202020204" pitchFamily="34" charset="0"/>
              </a:rPr>
              <a:t>re</a:t>
            </a:r>
            <a:r>
              <a:rPr lang="en-US" sz="2200" spc="-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nv</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v</a:t>
            </a:r>
            <a:r>
              <a:rPr lang="en-US" sz="2200" spc="-10" dirty="0">
                <a:solidFill>
                  <a:srgbClr val="000000"/>
                </a:solidFill>
                <a:effectLst/>
                <a:ea typeface="Times New Roman" panose="02020603050405020304" pitchFamily="18" charset="0"/>
                <a:cs typeface="Arial" panose="020B0604020202020204" pitchFamily="34" charset="0"/>
              </a:rPr>
              <a:t>e</a:t>
            </a:r>
            <a:r>
              <a:rPr lang="en-US" sz="2200" dirty="0">
                <a:solidFill>
                  <a:srgbClr val="000000"/>
                </a:solidFill>
                <a:effectLst/>
                <a:ea typeface="Times New Roman" panose="02020603050405020304" pitchFamily="18" charset="0"/>
                <a:cs typeface="Arial" panose="020B0604020202020204" pitchFamily="34" charset="0"/>
              </a:rPr>
              <a:t>d</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r</a:t>
            </a:r>
            <a:r>
              <a:rPr lang="en-US" sz="2200" spc="-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i</a:t>
            </a:r>
            <a:r>
              <a:rPr lang="en-US" sz="2200" dirty="0">
                <a:solidFill>
                  <a:srgbClr val="000000"/>
                </a:solidFill>
                <a:effectLst/>
                <a:ea typeface="Times New Roman" panose="02020603050405020304" pitchFamily="18" charset="0"/>
                <a:cs typeface="Arial" panose="020B0604020202020204" pitchFamily="34" charset="0"/>
              </a:rPr>
              <a:t>t</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h</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pp</a:t>
            </a:r>
            <a:r>
              <a:rPr lang="en-US" sz="220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s</a:t>
            </a:r>
            <a:r>
              <a:rPr lang="en-US" sz="2200" spc="-3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s</a:t>
            </a:r>
            <a:r>
              <a:rPr lang="en-US" sz="2200" spc="5" dirty="0">
                <a:solidFill>
                  <a:srgbClr val="000000"/>
                </a:solidFill>
                <a:effectLst/>
                <a:ea typeface="Times New Roman" panose="02020603050405020304" pitchFamily="18" charset="0"/>
                <a:cs typeface="Arial" panose="020B0604020202020204" pitchFamily="34" charset="0"/>
              </a:rPr>
              <a:t>lo</a:t>
            </a:r>
            <a:r>
              <a:rPr lang="en-US" sz="2200" spc="-20" dirty="0">
                <a:solidFill>
                  <a:srgbClr val="000000"/>
                </a:solidFill>
                <a:effectLst/>
                <a:ea typeface="Times New Roman" panose="02020603050405020304" pitchFamily="18" charset="0"/>
                <a:cs typeface="Arial" panose="020B0604020202020204" pitchFamily="34" charset="0"/>
              </a:rPr>
              <a:t>w</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20" dirty="0">
                <a:solidFill>
                  <a:srgbClr val="000000"/>
                </a:solidFill>
                <a:effectLst/>
                <a:ea typeface="Times New Roman" panose="02020603050405020304" pitchFamily="18" charset="0"/>
                <a:cs typeface="Arial" panose="020B0604020202020204" pitchFamily="34" charset="0"/>
              </a:rPr>
              <a:t>y</a:t>
            </a:r>
            <a:r>
              <a:rPr lang="en-US" sz="2200" dirty="0">
                <a:solidFill>
                  <a:srgbClr val="000000"/>
                </a:solidFill>
                <a:effectLst/>
                <a:ea typeface="Times New Roman" panose="02020603050405020304" pitchFamily="18" charset="0"/>
                <a:cs typeface="Arial" panose="020B0604020202020204" pitchFamily="34" charset="0"/>
              </a:rPr>
              <a:t>,</a:t>
            </a:r>
            <a:r>
              <a:rPr lang="en-US" sz="2200" spc="-15" dirty="0">
                <a:solidFill>
                  <a:srgbClr val="000000"/>
                </a:solidFill>
                <a:effectLst/>
                <a:ea typeface="Times New Roman" panose="02020603050405020304" pitchFamily="18" charset="0"/>
                <a:cs typeface="Arial" panose="020B0604020202020204" pitchFamily="34" charset="0"/>
              </a:rPr>
              <a:t> </a:t>
            </a:r>
            <a:r>
              <a:rPr lang="en-US" sz="2200" spc="-20" dirty="0">
                <a:solidFill>
                  <a:srgbClr val="000000"/>
                </a:solidFill>
                <a:effectLst/>
                <a:ea typeface="Times New Roman" panose="02020603050405020304" pitchFamily="18" charset="0"/>
                <a:cs typeface="Arial" panose="020B0604020202020204" pitchFamily="34" charset="0"/>
              </a:rPr>
              <a:t>y</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u</a:t>
            </a:r>
            <a:r>
              <a:rPr lang="en-US" sz="2200" spc="-10" dirty="0">
                <a:solidFill>
                  <a:srgbClr val="000000"/>
                </a:solidFill>
                <a:effectLst/>
                <a:ea typeface="Times New Roman" panose="02020603050405020304" pitchFamily="18" charset="0"/>
                <a:cs typeface="Arial" panose="020B0604020202020204" pitchFamily="34" charset="0"/>
              </a:rPr>
              <a:t> </a:t>
            </a:r>
            <a:r>
              <a:rPr lang="en-US" sz="2200" spc="-25" dirty="0">
                <a:solidFill>
                  <a:srgbClr val="000000"/>
                </a:solidFill>
                <a:effectLst/>
                <a:ea typeface="Times New Roman" panose="02020603050405020304" pitchFamily="18" charset="0"/>
                <a:cs typeface="Arial" panose="020B0604020202020204" pitchFamily="34" charset="0"/>
              </a:rPr>
              <a:t>m</a:t>
            </a:r>
            <a:r>
              <a:rPr lang="en-US" sz="2200" spc="5" dirty="0">
                <a:solidFill>
                  <a:srgbClr val="000000"/>
                </a:solidFill>
                <a:effectLst/>
                <a:ea typeface="Times New Roman" panose="02020603050405020304" pitchFamily="18" charset="0"/>
                <a:cs typeface="Arial" panose="020B0604020202020204" pitchFamily="34" charset="0"/>
              </a:rPr>
              <a:t>ig</a:t>
            </a:r>
            <a:r>
              <a:rPr lang="en-US" sz="2200" spc="-5" dirty="0">
                <a:solidFill>
                  <a:srgbClr val="000000"/>
                </a:solidFill>
                <a:effectLst/>
                <a:ea typeface="Times New Roman" panose="02020603050405020304" pitchFamily="18" charset="0"/>
                <a:cs typeface="Arial" panose="020B0604020202020204" pitchFamily="34" charset="0"/>
              </a:rPr>
              <a:t>h</a:t>
            </a:r>
            <a:r>
              <a:rPr lang="en-US" sz="2200" dirty="0">
                <a:solidFill>
                  <a:srgbClr val="000000"/>
                </a:solidFill>
                <a:effectLst/>
                <a:ea typeface="Times New Roman" panose="02020603050405020304" pitchFamily="18" charset="0"/>
                <a:cs typeface="Arial" panose="020B0604020202020204" pitchFamily="34" charset="0"/>
              </a:rPr>
              <a:t>t</a:t>
            </a:r>
            <a:r>
              <a:rPr lang="en-US" sz="2200" spc="-2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n</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t</a:t>
            </a:r>
            <a:r>
              <a:rPr lang="en-US" sz="2200" spc="-3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h</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v</a:t>
            </a:r>
            <a:r>
              <a:rPr lang="en-US" sz="2200" dirty="0">
                <a:solidFill>
                  <a:srgbClr val="000000"/>
                </a:solidFill>
                <a:effectLst/>
                <a:ea typeface="Times New Roman" panose="02020603050405020304" pitchFamily="18" charset="0"/>
                <a:cs typeface="Arial" panose="020B0604020202020204" pitchFamily="34" charset="0"/>
              </a:rPr>
              <a:t>e a</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y</a:t>
            </a:r>
            <a:r>
              <a:rPr lang="en-US" sz="2200" spc="-1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sy</a:t>
            </a:r>
            <a:r>
              <a:rPr lang="en-US" sz="2200" spc="-30" dirty="0">
                <a:solidFill>
                  <a:srgbClr val="000000"/>
                </a:solidFill>
                <a:effectLst/>
                <a:ea typeface="Times New Roman" panose="02020603050405020304" pitchFamily="18" charset="0"/>
                <a:cs typeface="Arial" panose="020B0604020202020204" pitchFamily="34" charset="0"/>
              </a:rPr>
              <a:t>m</a:t>
            </a:r>
            <a:r>
              <a:rPr lang="en-US" sz="2200" spc="5" dirty="0">
                <a:solidFill>
                  <a:srgbClr val="000000"/>
                </a:solidFill>
                <a:effectLst/>
                <a:ea typeface="Times New Roman" panose="02020603050405020304" pitchFamily="18" charset="0"/>
                <a:cs typeface="Arial" panose="020B0604020202020204" pitchFamily="34" charset="0"/>
              </a:rPr>
              <a:t>pt</a:t>
            </a:r>
            <a:r>
              <a:rPr lang="en-US" sz="2200" spc="15" dirty="0">
                <a:solidFill>
                  <a:srgbClr val="000000"/>
                </a:solidFill>
                <a:effectLst/>
                <a:ea typeface="Times New Roman" panose="02020603050405020304" pitchFamily="18" charset="0"/>
                <a:cs typeface="Arial" panose="020B0604020202020204" pitchFamily="34" charset="0"/>
              </a:rPr>
              <a:t>o</a:t>
            </a:r>
            <a:r>
              <a:rPr lang="en-US" sz="2200" spc="-25" dirty="0">
                <a:solidFill>
                  <a:srgbClr val="000000"/>
                </a:solidFill>
                <a:effectLst/>
                <a:ea typeface="Times New Roman" panose="02020603050405020304" pitchFamily="18" charset="0"/>
                <a:cs typeface="Arial" panose="020B0604020202020204" pitchFamily="34" charset="0"/>
              </a:rPr>
              <a:t>m</a:t>
            </a:r>
            <a:r>
              <a:rPr lang="en-US" sz="2200" spc="5" dirty="0">
                <a:solidFill>
                  <a:srgbClr val="000000"/>
                </a:solidFill>
                <a:effectLst/>
                <a:ea typeface="Times New Roman" panose="02020603050405020304" pitchFamily="18" charset="0"/>
                <a:cs typeface="Arial" panose="020B0604020202020204" pitchFamily="34" charset="0"/>
              </a:rPr>
              <a:t>s</a:t>
            </a:r>
            <a:r>
              <a:rPr lang="en-US" sz="2200" dirty="0">
                <a:solidFill>
                  <a:srgbClr val="000000"/>
                </a:solidFill>
                <a:effectLst/>
                <a:ea typeface="Times New Roman" panose="02020603050405020304" pitchFamily="18" charset="0"/>
                <a:cs typeface="Arial" panose="020B0604020202020204" pitchFamily="34" charset="0"/>
              </a:rPr>
              <a:t>.</a:t>
            </a:r>
            <a:br>
              <a:rPr lang="en-US" sz="2200" dirty="0">
                <a:effectLst/>
                <a:ea typeface="Times New Roman" panose="02020603050405020304" pitchFamily="18" charset="0"/>
                <a:cs typeface="Arial" panose="020B0604020202020204" pitchFamily="34" charset="0"/>
              </a:rPr>
            </a:br>
            <a:r>
              <a:rPr lang="en-US" sz="2200" spc="-15" dirty="0">
                <a:solidFill>
                  <a:srgbClr val="000000"/>
                </a:solidFill>
                <a:effectLst/>
                <a:ea typeface="Times New Roman" panose="02020603050405020304" pitchFamily="18" charset="0"/>
                <a:cs typeface="Arial" panose="020B0604020202020204" pitchFamily="34" charset="0"/>
              </a:rPr>
              <a:t>W</a:t>
            </a:r>
            <a:r>
              <a:rPr lang="en-US" sz="2200" spc="5" dirty="0">
                <a:solidFill>
                  <a:srgbClr val="000000"/>
                </a:solidFill>
                <a:effectLst/>
                <a:ea typeface="Times New Roman" panose="02020603050405020304" pitchFamily="18" charset="0"/>
                <a:cs typeface="Arial" panose="020B0604020202020204" pitchFamily="34" charset="0"/>
              </a:rPr>
              <a:t>h</a:t>
            </a:r>
            <a:r>
              <a:rPr lang="en-US" sz="2200" dirty="0">
                <a:solidFill>
                  <a:srgbClr val="000000"/>
                </a:solidFill>
                <a:effectLst/>
                <a:ea typeface="Times New Roman" panose="02020603050405020304" pitchFamily="18" charset="0"/>
                <a:cs typeface="Arial" panose="020B0604020202020204" pitchFamily="34" charset="0"/>
              </a:rPr>
              <a:t>en</a:t>
            </a:r>
            <a:r>
              <a:rPr lang="en-US" sz="2200" spc="13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1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e</a:t>
            </a:r>
            <a:r>
              <a:rPr lang="en-US" sz="2200" spc="-10" dirty="0">
                <a:solidFill>
                  <a:srgbClr val="000000"/>
                </a:solidFill>
                <a:effectLst/>
                <a:ea typeface="Times New Roman" panose="02020603050405020304" pitchFamily="18" charset="0"/>
                <a:cs typeface="Arial" panose="020B0604020202020204" pitchFamily="34" charset="0"/>
              </a:rPr>
              <a:t>c</a:t>
            </a:r>
            <a:r>
              <a:rPr lang="en-US" sz="2200" spc="5" dirty="0">
                <a:solidFill>
                  <a:srgbClr val="000000"/>
                </a:solidFill>
                <a:effectLst/>
                <a:ea typeface="Times New Roman" panose="02020603050405020304" pitchFamily="18" charset="0"/>
                <a:cs typeface="Arial" panose="020B0604020202020204" pitchFamily="34" charset="0"/>
              </a:rPr>
              <a:t>t</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s</a:t>
            </a:r>
            <a:r>
              <a:rPr lang="en-US" sz="2200" spc="-5" dirty="0">
                <a:solidFill>
                  <a:srgbClr val="000000"/>
                </a:solidFill>
                <a:effectLst/>
                <a:ea typeface="Times New Roman" panose="02020603050405020304" pitchFamily="18" charset="0"/>
                <a:cs typeface="Arial" panose="020B0604020202020204" pitchFamily="34" charset="0"/>
              </a:rPr>
              <a:t>i</a:t>
            </a:r>
            <a:r>
              <a:rPr lang="en-US" sz="2200" dirty="0">
                <a:solidFill>
                  <a:srgbClr val="000000"/>
                </a:solidFill>
                <a:effectLst/>
                <a:ea typeface="Times New Roman" panose="02020603050405020304" pitchFamily="18" charset="0"/>
                <a:cs typeface="Arial" panose="020B0604020202020204" pitchFamily="34" charset="0"/>
              </a:rPr>
              <a:t>s</a:t>
            </a:r>
            <a:r>
              <a:rPr lang="en-US" sz="2200" spc="13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inv</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v</a:t>
            </a:r>
            <a:r>
              <a:rPr lang="en-US" sz="2200" spc="-10" dirty="0">
                <a:solidFill>
                  <a:srgbClr val="000000"/>
                </a:solidFill>
                <a:effectLst/>
                <a:ea typeface="Times New Roman" panose="02020603050405020304" pitchFamily="18" charset="0"/>
                <a:cs typeface="Arial" panose="020B0604020202020204" pitchFamily="34" charset="0"/>
              </a:rPr>
              <a:t>e</a:t>
            </a:r>
            <a:r>
              <a:rPr lang="en-US" sz="2200" dirty="0">
                <a:solidFill>
                  <a:srgbClr val="000000"/>
                </a:solidFill>
                <a:effectLst/>
                <a:ea typeface="Times New Roman" panose="02020603050405020304" pitchFamily="18" charset="0"/>
                <a:cs typeface="Arial" panose="020B0604020202020204" pitchFamily="34" charset="0"/>
              </a:rPr>
              <a:t>s</a:t>
            </a:r>
            <a:r>
              <a:rPr lang="en-US" sz="2200" spc="13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a</a:t>
            </a:r>
            <a:r>
              <a:rPr lang="en-US" sz="2200" spc="13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t</a:t>
            </a:r>
            <a:r>
              <a:rPr lang="en-US" sz="2200" spc="12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f</a:t>
            </a:r>
            <a:r>
              <a:rPr lang="en-US" sz="2200" spc="130"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v</a:t>
            </a:r>
            <a:r>
              <a:rPr lang="en-US" sz="220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i</a:t>
            </a:r>
            <a:r>
              <a:rPr lang="en-US" sz="2200" spc="1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r</a:t>
            </a:r>
            <a:r>
              <a:rPr lang="en-US" sz="2200" spc="130"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c</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25" dirty="0">
                <a:solidFill>
                  <a:srgbClr val="000000"/>
                </a:solidFill>
                <a:effectLst/>
                <a:ea typeface="Times New Roman" panose="02020603050405020304" pitchFamily="18" charset="0"/>
                <a:cs typeface="Arial" panose="020B0604020202020204" pitchFamily="34" charset="0"/>
              </a:rPr>
              <a:t>m</a:t>
            </a:r>
            <a:r>
              <a:rPr lang="en-US" sz="2200" dirty="0">
                <a:solidFill>
                  <a:srgbClr val="000000"/>
                </a:solidFill>
                <a:effectLst/>
                <a:ea typeface="Times New Roman" panose="02020603050405020304" pitchFamily="18" charset="0"/>
                <a:cs typeface="Arial" panose="020B0604020202020204" pitchFamily="34" charset="0"/>
              </a:rPr>
              <a:t>es</a:t>
            </a:r>
            <a:r>
              <a:rPr lang="en-US" sz="2200" spc="13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n</a:t>
            </a:r>
            <a:r>
              <a:rPr lang="en-US" sz="2200" spc="13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q</a:t>
            </a:r>
            <a:r>
              <a:rPr lang="en-US" sz="2200" spc="5" dirty="0">
                <a:solidFill>
                  <a:srgbClr val="000000"/>
                </a:solidFill>
                <a:effectLst/>
                <a:ea typeface="Times New Roman" panose="02020603050405020304" pitchFamily="18" charset="0"/>
                <a:cs typeface="Arial" panose="020B0604020202020204" pitchFamily="34" charset="0"/>
              </a:rPr>
              <a:t>u</a:t>
            </a:r>
            <a:r>
              <a:rPr lang="en-US" sz="2200" spc="-5" dirty="0">
                <a:solidFill>
                  <a:srgbClr val="000000"/>
                </a:solidFill>
                <a:effectLst/>
                <a:ea typeface="Times New Roman" panose="02020603050405020304" pitchFamily="18" charset="0"/>
                <a:cs typeface="Arial" panose="020B0604020202020204" pitchFamily="34" charset="0"/>
              </a:rPr>
              <a:t>i</a:t>
            </a:r>
            <a:r>
              <a:rPr lang="en-US" sz="2200" dirty="0">
                <a:solidFill>
                  <a:srgbClr val="000000"/>
                </a:solidFill>
                <a:effectLst/>
                <a:ea typeface="Times New Roman" panose="02020603050405020304" pitchFamily="18" charset="0"/>
                <a:cs typeface="Arial" panose="020B0604020202020204" pitchFamily="34" charset="0"/>
              </a:rPr>
              <a:t>c</a:t>
            </a:r>
            <a:r>
              <a:rPr lang="en-US" sz="2200" spc="-5" dirty="0">
                <a:solidFill>
                  <a:srgbClr val="000000"/>
                </a:solidFill>
                <a:effectLst/>
                <a:ea typeface="Times New Roman" panose="02020603050405020304" pitchFamily="18" charset="0"/>
                <a:cs typeface="Arial" panose="020B0604020202020204" pitchFamily="34" charset="0"/>
              </a:rPr>
              <a:t>k</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y</a:t>
            </a:r>
            <a:r>
              <a:rPr lang="en-US" sz="2200" dirty="0">
                <a:solidFill>
                  <a:srgbClr val="000000"/>
                </a:solidFill>
                <a:effectLst/>
                <a:ea typeface="Times New Roman" panose="02020603050405020304" pitchFamily="18" charset="0"/>
                <a:cs typeface="Arial" panose="020B0604020202020204" pitchFamily="34" charset="0"/>
              </a:rPr>
              <a:t>,</a:t>
            </a:r>
            <a:r>
              <a:rPr lang="en-US" sz="2200" spc="12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it</a:t>
            </a:r>
            <a:r>
              <a:rPr lang="en-US" sz="2200" spc="-10" dirty="0">
                <a:solidFill>
                  <a:srgbClr val="000000"/>
                </a:solidFill>
                <a:effectLst/>
                <a:ea typeface="Times New Roman" panose="02020603050405020304" pitchFamily="18" charset="0"/>
                <a:cs typeface="Arial" panose="020B0604020202020204" pitchFamily="34" charset="0"/>
              </a:rPr>
              <a:t>’</a:t>
            </a:r>
            <a:br>
              <a:rPr lang="en-US" sz="2200" dirty="0">
                <a:effectLst/>
                <a:ea typeface="Times New Roman" panose="02020603050405020304" pitchFamily="18" charset="0"/>
                <a:cs typeface="Arial" panose="020B0604020202020204" pitchFamily="34" charset="0"/>
              </a:rPr>
            </a:br>
            <a:r>
              <a:rPr lang="en-US" sz="2200" spc="5" dirty="0">
                <a:solidFill>
                  <a:srgbClr val="000000"/>
                </a:solidFill>
                <a:effectLst/>
                <a:ea typeface="Times New Roman" panose="02020603050405020304" pitchFamily="18" charset="0"/>
                <a:cs typeface="Arial" panose="020B0604020202020204" pitchFamily="34" charset="0"/>
              </a:rPr>
              <a:t>h</a:t>
            </a:r>
            <a:r>
              <a:rPr lang="en-US" sz="2200" dirty="0">
                <a:solidFill>
                  <a:srgbClr val="000000"/>
                </a:solidFill>
                <a:effectLst/>
                <a:ea typeface="Times New Roman" panose="02020603050405020304" pitchFamily="18" charset="0"/>
                <a:cs typeface="Arial" panose="020B0604020202020204" pitchFamily="34" charset="0"/>
              </a:rPr>
              <a:t>a</a:t>
            </a:r>
            <a:r>
              <a:rPr lang="en-US" sz="2200" spc="-10" dirty="0">
                <a:solidFill>
                  <a:srgbClr val="000000"/>
                </a:solidFill>
                <a:effectLst/>
                <a:ea typeface="Times New Roman" panose="02020603050405020304" pitchFamily="18" charset="0"/>
                <a:cs typeface="Arial" panose="020B0604020202020204" pitchFamily="34" charset="0"/>
              </a:rPr>
              <a:t>r</a:t>
            </a:r>
            <a:r>
              <a:rPr lang="en-US" sz="2200" dirty="0">
                <a:solidFill>
                  <a:srgbClr val="000000"/>
                </a:solidFill>
                <a:effectLst/>
                <a:ea typeface="Times New Roman" panose="02020603050405020304" pitchFamily="18" charset="0"/>
                <a:cs typeface="Arial" panose="020B0604020202020204" pitchFamily="34" charset="0"/>
              </a:rPr>
              <a:t>d</a:t>
            </a:r>
            <a:r>
              <a:rPr lang="en-US" sz="2200" spc="9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t</a:t>
            </a:r>
            <a:r>
              <a:rPr lang="en-US" sz="2200" dirty="0">
                <a:solidFill>
                  <a:srgbClr val="000000"/>
                </a:solidFill>
                <a:effectLst/>
                <a:ea typeface="Times New Roman" panose="02020603050405020304" pitchFamily="18" charset="0"/>
                <a:cs typeface="Arial" panose="020B0604020202020204" pitchFamily="34" charset="0"/>
              </a:rPr>
              <a:t>o</a:t>
            </a:r>
            <a:r>
              <a:rPr lang="en-US" sz="2200" spc="8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g</a:t>
            </a:r>
            <a:r>
              <a:rPr lang="en-US" sz="2200" dirty="0">
                <a:solidFill>
                  <a:srgbClr val="000000"/>
                </a:solidFill>
                <a:effectLst/>
                <a:ea typeface="Times New Roman" panose="02020603050405020304" pitchFamily="18" charset="0"/>
                <a:cs typeface="Arial" panose="020B0604020202020204" pitchFamily="34" charset="0"/>
              </a:rPr>
              <a:t>et</a:t>
            </a:r>
            <a:r>
              <a:rPr lang="en-US" sz="2200" spc="8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e</a:t>
            </a:r>
            <a:r>
              <a:rPr lang="en-US" sz="2200" spc="-5" dirty="0">
                <a:solidFill>
                  <a:srgbClr val="000000"/>
                </a:solidFill>
                <a:effectLst/>
                <a:ea typeface="Times New Roman" panose="02020603050405020304" pitchFamily="18" charset="0"/>
                <a:cs typeface="Arial" panose="020B0604020202020204" pitchFamily="34" charset="0"/>
              </a:rPr>
              <a:t>n</a:t>
            </a:r>
            <a:r>
              <a:rPr lang="en-US" sz="2200" spc="10"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u</a:t>
            </a:r>
            <a:r>
              <a:rPr lang="en-US" sz="2200" spc="-5" dirty="0">
                <a:solidFill>
                  <a:srgbClr val="000000"/>
                </a:solidFill>
                <a:effectLst/>
                <a:ea typeface="Times New Roman" panose="02020603050405020304" pitchFamily="18" charset="0"/>
                <a:cs typeface="Arial" panose="020B0604020202020204" pitchFamily="34" charset="0"/>
              </a:rPr>
              <a:t>g</a:t>
            </a:r>
            <a:r>
              <a:rPr lang="en-US" sz="2200" dirty="0">
                <a:solidFill>
                  <a:srgbClr val="000000"/>
                </a:solidFill>
                <a:effectLst/>
                <a:ea typeface="Times New Roman" panose="02020603050405020304" pitchFamily="18" charset="0"/>
                <a:cs typeface="Arial" panose="020B0604020202020204" pitchFamily="34" charset="0"/>
              </a:rPr>
              <a:t>h</a:t>
            </a:r>
            <a:r>
              <a:rPr lang="en-US" sz="2200" spc="9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o</a:t>
            </a:r>
            <a:r>
              <a:rPr lang="en-US" sz="2200" spc="5" dirty="0">
                <a:solidFill>
                  <a:srgbClr val="000000"/>
                </a:solidFill>
                <a:effectLst/>
                <a:ea typeface="Times New Roman" panose="02020603050405020304" pitchFamily="18" charset="0"/>
                <a:cs typeface="Arial" panose="020B0604020202020204" pitchFamily="34" charset="0"/>
              </a:rPr>
              <a:t>x</a:t>
            </a:r>
            <a:r>
              <a:rPr lang="en-US" sz="2200" spc="-20" dirty="0">
                <a:solidFill>
                  <a:srgbClr val="000000"/>
                </a:solidFill>
                <a:effectLst/>
                <a:ea typeface="Times New Roman" panose="02020603050405020304" pitchFamily="18" charset="0"/>
                <a:cs typeface="Arial" panose="020B0604020202020204" pitchFamily="34" charset="0"/>
              </a:rPr>
              <a:t>y</a:t>
            </a:r>
            <a:r>
              <a:rPr lang="en-US" sz="2200" spc="5" dirty="0">
                <a:solidFill>
                  <a:srgbClr val="000000"/>
                </a:solidFill>
                <a:effectLst/>
                <a:ea typeface="Times New Roman" panose="02020603050405020304" pitchFamily="18" charset="0"/>
                <a:cs typeface="Arial" panose="020B0604020202020204" pitchFamily="34" charset="0"/>
              </a:rPr>
              <a:t>g</a:t>
            </a:r>
            <a:r>
              <a:rPr lang="en-US" sz="2200" dirty="0">
                <a:solidFill>
                  <a:srgbClr val="000000"/>
                </a:solidFill>
                <a:effectLst/>
                <a:ea typeface="Times New Roman" panose="02020603050405020304" pitchFamily="18" charset="0"/>
                <a:cs typeface="Arial" panose="020B0604020202020204" pitchFamily="34" charset="0"/>
              </a:rPr>
              <a:t>en</a:t>
            </a:r>
            <a:r>
              <a:rPr lang="en-US" sz="2200" spc="10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t</a:t>
            </a:r>
            <a:r>
              <a:rPr lang="en-US" sz="2200" dirty="0">
                <a:solidFill>
                  <a:srgbClr val="000000"/>
                </a:solidFill>
                <a:effectLst/>
                <a:ea typeface="Times New Roman" panose="02020603050405020304" pitchFamily="18" charset="0"/>
                <a:cs typeface="Arial" panose="020B0604020202020204" pitchFamily="34" charset="0"/>
              </a:rPr>
              <a:t>o</a:t>
            </a:r>
            <a:r>
              <a:rPr lang="en-US" sz="2200" spc="95" dirty="0">
                <a:solidFill>
                  <a:srgbClr val="000000"/>
                </a:solidFill>
                <a:effectLst/>
                <a:ea typeface="Times New Roman" panose="02020603050405020304" pitchFamily="18" charset="0"/>
                <a:cs typeface="Arial" panose="020B0604020202020204" pitchFamily="34" charset="0"/>
              </a:rPr>
              <a:t> </a:t>
            </a:r>
            <a:r>
              <a:rPr lang="en-US" sz="2200" spc="-20" dirty="0">
                <a:solidFill>
                  <a:srgbClr val="000000"/>
                </a:solidFill>
                <a:effectLst/>
                <a:ea typeface="Times New Roman" panose="02020603050405020304" pitchFamily="18" charset="0"/>
                <a:cs typeface="Arial" panose="020B0604020202020204" pitchFamily="34" charset="0"/>
              </a:rPr>
              <a:t>y</a:t>
            </a:r>
            <a:r>
              <a:rPr lang="en-US" sz="2200" spc="5" dirty="0">
                <a:solidFill>
                  <a:srgbClr val="000000"/>
                </a:solidFill>
                <a:effectLst/>
                <a:ea typeface="Times New Roman" panose="02020603050405020304" pitchFamily="18" charset="0"/>
                <a:cs typeface="Arial" panose="020B0604020202020204" pitchFamily="34" charset="0"/>
              </a:rPr>
              <a:t>ou</a:t>
            </a:r>
            <a:r>
              <a:rPr lang="en-US" sz="2200" dirty="0">
                <a:solidFill>
                  <a:srgbClr val="000000"/>
                </a:solidFill>
                <a:effectLst/>
                <a:ea typeface="Times New Roman" panose="02020603050405020304" pitchFamily="18" charset="0"/>
                <a:cs typeface="Arial" panose="020B0604020202020204" pitchFamily="34" charset="0"/>
              </a:rPr>
              <a:t>r</a:t>
            </a:r>
            <a:r>
              <a:rPr lang="en-US" sz="2200" spc="80"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b</a:t>
            </a:r>
            <a:r>
              <a:rPr lang="en-US" sz="2200" spc="-5" dirty="0">
                <a:solidFill>
                  <a:srgbClr val="000000"/>
                </a:solidFill>
                <a:effectLst/>
                <a:ea typeface="Times New Roman" panose="02020603050405020304" pitchFamily="18" charset="0"/>
                <a:cs typeface="Arial" panose="020B0604020202020204" pitchFamily="34" charset="0"/>
              </a:rPr>
              <a:t>lo</a:t>
            </a:r>
            <a:r>
              <a:rPr lang="en-US" sz="2200" spc="5" dirty="0">
                <a:solidFill>
                  <a:srgbClr val="000000"/>
                </a:solidFill>
                <a:effectLst/>
                <a:ea typeface="Times New Roman" panose="02020603050405020304" pitchFamily="18" charset="0"/>
                <a:cs typeface="Arial" panose="020B0604020202020204" pitchFamily="34" charset="0"/>
              </a:rPr>
              <a:t>od</a:t>
            </a:r>
            <a:r>
              <a:rPr lang="en-US" sz="2200" dirty="0">
                <a:solidFill>
                  <a:srgbClr val="000000"/>
                </a:solidFill>
                <a:effectLst/>
                <a:ea typeface="Times New Roman" panose="02020603050405020304" pitchFamily="18" charset="0"/>
                <a:cs typeface="Arial" panose="020B0604020202020204" pitchFamily="34" charset="0"/>
              </a:rPr>
              <a:t>.</a:t>
            </a:r>
            <a:r>
              <a:rPr lang="en-US" sz="2200" spc="7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H</a:t>
            </a:r>
            <a:r>
              <a:rPr lang="en-US" sz="2200" dirty="0">
                <a:solidFill>
                  <a:srgbClr val="000000"/>
                </a:solidFill>
                <a:effectLst/>
                <a:ea typeface="Times New Roman" panose="02020603050405020304" pitchFamily="18" charset="0"/>
                <a:cs typeface="Arial" panose="020B0604020202020204" pitchFamily="34" charset="0"/>
              </a:rPr>
              <a:t>a</a:t>
            </a:r>
            <a:r>
              <a:rPr lang="en-US" sz="2200" spc="5" dirty="0">
                <a:solidFill>
                  <a:srgbClr val="000000"/>
                </a:solidFill>
                <a:effectLst/>
                <a:ea typeface="Times New Roman" panose="02020603050405020304" pitchFamily="18" charset="0"/>
                <a:cs typeface="Arial" panose="020B0604020202020204" pitchFamily="34" charset="0"/>
              </a:rPr>
              <a:t>v</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n</a:t>
            </a:r>
            <a:r>
              <a:rPr lang="en-US" sz="2200" dirty="0">
                <a:solidFill>
                  <a:srgbClr val="000000"/>
                </a:solidFill>
                <a:effectLst/>
                <a:ea typeface="Times New Roman" panose="02020603050405020304" pitchFamily="18" charset="0"/>
                <a:cs typeface="Arial" panose="020B0604020202020204" pitchFamily="34" charset="0"/>
              </a:rPr>
              <a:t>g</a:t>
            </a:r>
            <a:r>
              <a:rPr lang="en-US" sz="2200" spc="8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l</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w</a:t>
            </a:r>
            <a:r>
              <a:rPr lang="en-US" sz="2200" spc="125" dirty="0">
                <a:solidFill>
                  <a:srgbClr val="000000"/>
                </a:solidFill>
                <a:effectLst/>
                <a:ea typeface="Times New Roman" panose="02020603050405020304" pitchFamily="18" charset="0"/>
                <a:cs typeface="Arial" panose="020B0604020202020204" pitchFamily="34" charset="0"/>
              </a:rPr>
              <a:t> </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b</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l</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oo</a:t>
            </a:r>
            <a:r>
              <a:rPr lang="en-US" sz="2200" u="sng" spc="0"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d</a:t>
            </a:r>
            <a:r>
              <a:rPr lang="en-US" sz="2200" u="sng" spc="100"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o</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x</a:t>
            </a:r>
            <a:r>
              <a:rPr lang="en-US" sz="2200" u="sng" spc="-20"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y</a:t>
            </a:r>
            <a:r>
              <a:rPr lang="en-US" sz="2200" u="sng" spc="5"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g</a:t>
            </a:r>
            <a:r>
              <a:rPr lang="en-US" sz="2200" u="sng" spc="0"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en</a:t>
            </a:r>
            <a:r>
              <a:rPr lang="en-US" sz="2200" u="none" strike="noStrike" spc="105" dirty="0">
                <a:solidFill>
                  <a:srgbClr val="99CA3C"/>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2200" u="none" strike="noStrike" spc="-10" dirty="0">
                <a:solidFill>
                  <a:schemeClr val="tx2"/>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c</a:t>
            </a:r>
            <a:r>
              <a:rPr lang="en-US" sz="2200" spc="-10" dirty="0">
                <a:solidFill>
                  <a:schemeClr val="tx2"/>
                </a:solidFill>
                <a:effectLst/>
                <a:ea typeface="Times New Roman" panose="02020603050405020304" pitchFamily="18" charset="0"/>
                <a:cs typeface="Arial" panose="020B0604020202020204" pitchFamily="34" charset="0"/>
              </a:rPr>
              <a:t>a</a:t>
            </a:r>
            <a:r>
              <a:rPr lang="en-US" sz="2200" dirty="0">
                <a:solidFill>
                  <a:schemeClr val="tx2"/>
                </a:solidFill>
                <a:effectLst/>
                <a:ea typeface="Times New Roman" panose="02020603050405020304" pitchFamily="18" charset="0"/>
                <a:cs typeface="Arial" panose="020B0604020202020204" pitchFamily="34" charset="0"/>
              </a:rPr>
              <a:t>n </a:t>
            </a:r>
            <a:br>
              <a:rPr lang="en-US" sz="2200" dirty="0">
                <a:effectLst/>
                <a:ea typeface="Times New Roman" panose="02020603050405020304" pitchFamily="18" charset="0"/>
                <a:cs typeface="Arial" panose="020B0604020202020204" pitchFamily="34" charset="0"/>
              </a:rPr>
            </a:br>
            <a:r>
              <a:rPr lang="en-US" sz="2200" spc="5" dirty="0">
                <a:solidFill>
                  <a:srgbClr val="000000"/>
                </a:solidFill>
                <a:effectLst/>
                <a:ea typeface="Times New Roman" panose="02020603050405020304" pitchFamily="18" charset="0"/>
                <a:cs typeface="Arial" panose="020B0604020202020204" pitchFamily="34" charset="0"/>
              </a:rPr>
              <a:t>l</a:t>
            </a:r>
            <a:r>
              <a:rPr lang="en-US" sz="2200" dirty="0">
                <a:solidFill>
                  <a:srgbClr val="000000"/>
                </a:solidFill>
                <a:effectLst/>
                <a:ea typeface="Times New Roman" panose="02020603050405020304" pitchFamily="18" charset="0"/>
                <a:cs typeface="Arial" panose="020B0604020202020204" pitchFamily="34" charset="0"/>
              </a:rPr>
              <a:t>e</a:t>
            </a:r>
            <a:r>
              <a:rPr lang="en-US" sz="2200" spc="-10" dirty="0">
                <a:solidFill>
                  <a:srgbClr val="000000"/>
                </a:solidFill>
                <a:effectLst/>
                <a:ea typeface="Times New Roman" panose="02020603050405020304" pitchFamily="18" charset="0"/>
                <a:cs typeface="Arial" panose="020B0604020202020204" pitchFamily="34" charset="0"/>
              </a:rPr>
              <a:t>a</a:t>
            </a:r>
            <a:r>
              <a:rPr lang="en-US" sz="2200" dirty="0">
                <a:solidFill>
                  <a:srgbClr val="000000"/>
                </a:solidFill>
                <a:effectLst/>
                <a:ea typeface="Times New Roman" panose="02020603050405020304" pitchFamily="18" charset="0"/>
                <a:cs typeface="Arial" panose="020B0604020202020204" pitchFamily="34" charset="0"/>
              </a:rPr>
              <a:t>d</a:t>
            </a:r>
            <a:r>
              <a:rPr lang="en-US" sz="2200" spc="5" dirty="0">
                <a:solidFill>
                  <a:srgbClr val="000000"/>
                </a:solidFill>
                <a:effectLst/>
                <a:ea typeface="Times New Roman" panose="02020603050405020304" pitchFamily="18" charset="0"/>
                <a:cs typeface="Arial" panose="020B0604020202020204" pitchFamily="34" charset="0"/>
              </a:rPr>
              <a:t> </a:t>
            </a:r>
            <a:r>
              <a:rPr lang="en-US" sz="2200" spc="-10" dirty="0">
                <a:solidFill>
                  <a:srgbClr val="000000"/>
                </a:solidFill>
                <a:effectLst/>
                <a:ea typeface="Times New Roman" panose="02020603050405020304" pitchFamily="18" charset="0"/>
                <a:cs typeface="Arial" panose="020B0604020202020204" pitchFamily="34" charset="0"/>
              </a:rPr>
              <a:t>t</a:t>
            </a:r>
            <a:r>
              <a:rPr lang="en-US" sz="2200" spc="5" dirty="0">
                <a:solidFill>
                  <a:srgbClr val="000000"/>
                </a:solidFill>
                <a:effectLst/>
                <a:ea typeface="Times New Roman" panose="02020603050405020304" pitchFamily="18" charset="0"/>
                <a:cs typeface="Arial" panose="020B0604020202020204" pitchFamily="34" charset="0"/>
              </a:rPr>
              <a:t>o</a:t>
            </a:r>
            <a:r>
              <a:rPr lang="en-US" sz="2200" dirty="0">
                <a:solidFill>
                  <a:srgbClr val="000000"/>
                </a:solidFill>
                <a:effectLst/>
                <a:ea typeface="Times New Roman" panose="02020603050405020304" pitchFamily="18" charset="0"/>
                <a:cs typeface="Arial" panose="020B0604020202020204" pitchFamily="34" charset="0"/>
              </a:rPr>
              <a:t>:</a:t>
            </a:r>
            <a:br>
              <a:rPr lang="en-US" sz="2200" dirty="0">
                <a:effectLst/>
                <a:ea typeface="Times New Roman" panose="02020603050405020304" pitchFamily="18" charset="0"/>
                <a:cs typeface="Arial" panose="020B0604020202020204" pitchFamily="34" charset="0"/>
              </a:rPr>
            </a:br>
            <a:r>
              <a:rPr lang="en-US" sz="2200" dirty="0">
                <a:solidFill>
                  <a:srgbClr val="221F1F"/>
                </a:solidFill>
                <a:effectLst/>
                <a:ea typeface="Times New Roman" panose="02020603050405020304" pitchFamily="18" charset="0"/>
                <a:cs typeface="Symbol" panose="05050102010706020507" pitchFamily="18" charset="2"/>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r</a:t>
            </a:r>
            <a:r>
              <a:rPr lang="en-US" sz="2200" spc="-5" dirty="0">
                <a:solidFill>
                  <a:srgbClr val="221F1F"/>
                </a:solidFill>
                <a:effectLst/>
                <a:ea typeface="Times New Roman" panose="02020603050405020304" pitchFamily="18" charset="0"/>
                <a:cs typeface="Arial" panose="020B0604020202020204" pitchFamily="34" charset="0"/>
              </a:rPr>
              <a:t>ou</a:t>
            </a:r>
            <a:r>
              <a:rPr lang="en-US" sz="2200" spc="5" dirty="0">
                <a:solidFill>
                  <a:srgbClr val="221F1F"/>
                </a:solidFill>
                <a:effectLst/>
                <a:ea typeface="Times New Roman" panose="02020603050405020304" pitchFamily="18" charset="0"/>
                <a:cs typeface="Arial" panose="020B0604020202020204" pitchFamily="34" charset="0"/>
              </a:rPr>
              <a:t>b</a:t>
            </a:r>
            <a:r>
              <a:rPr lang="en-US" sz="2200" spc="-5" dirty="0">
                <a:solidFill>
                  <a:srgbClr val="221F1F"/>
                </a:solidFill>
                <a:effectLst/>
                <a:ea typeface="Times New Roman" panose="02020603050405020304" pitchFamily="18" charset="0"/>
                <a:cs typeface="Arial" panose="020B0604020202020204" pitchFamily="34" charset="0"/>
              </a:rPr>
              <a:t>l</a:t>
            </a:r>
            <a:r>
              <a:rPr lang="en-US" sz="2200" dirty="0">
                <a:solidFill>
                  <a:srgbClr val="221F1F"/>
                </a:solidFill>
                <a:effectLst/>
                <a:ea typeface="Times New Roman" panose="02020603050405020304" pitchFamily="18" charset="0"/>
                <a:cs typeface="Arial" panose="020B0604020202020204" pitchFamily="34" charset="0"/>
              </a:rPr>
              <a:t>e br</a:t>
            </a:r>
            <a:r>
              <a:rPr lang="en-US" sz="2200" spc="-5" dirty="0">
                <a:solidFill>
                  <a:srgbClr val="221F1F"/>
                </a:solidFill>
                <a:effectLst/>
                <a:ea typeface="Times New Roman" panose="02020603050405020304" pitchFamily="18" charset="0"/>
                <a:cs typeface="Arial" panose="020B0604020202020204" pitchFamily="34" charset="0"/>
              </a:rPr>
              <a:t>e</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a:t>
            </a:r>
            <a:r>
              <a:rPr lang="en-US" sz="2200" spc="-5" dirty="0">
                <a:solidFill>
                  <a:srgbClr val="221F1F"/>
                </a:solidFill>
                <a:effectLst/>
                <a:ea typeface="Times New Roman" panose="02020603050405020304" pitchFamily="18" charset="0"/>
                <a:cs typeface="Arial" panose="020B0604020202020204" pitchFamily="34" charset="0"/>
              </a:rPr>
              <a:t>in</a:t>
            </a:r>
            <a:r>
              <a:rPr lang="en-US" sz="2200" dirty="0">
                <a:solidFill>
                  <a:srgbClr val="221F1F"/>
                </a:solidFill>
                <a:effectLst/>
                <a:ea typeface="Times New Roman" panose="02020603050405020304" pitchFamily="18" charset="0"/>
                <a:cs typeface="Arial" panose="020B0604020202020204" pitchFamily="34" charset="0"/>
              </a:rPr>
              <a:t>g</a:t>
            </a:r>
            <a:br>
              <a:rPr lang="en-US" sz="2200" dirty="0">
                <a:effectLst/>
                <a:ea typeface="Times New Roman" panose="02020603050405020304" pitchFamily="18" charset="0"/>
                <a:cs typeface="Arial" panose="020B0604020202020204" pitchFamily="34" charset="0"/>
              </a:rPr>
            </a:br>
            <a:r>
              <a:rPr lang="en-US" sz="2200" dirty="0">
                <a:solidFill>
                  <a:srgbClr val="221F1F"/>
                </a:solidFill>
                <a:effectLst/>
                <a:ea typeface="Times New Roman" panose="02020603050405020304" pitchFamily="18" charset="0"/>
                <a:cs typeface="Symbol" panose="05050102010706020507" pitchFamily="18" charset="2"/>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sh</a:t>
            </a:r>
            <a:r>
              <a:rPr lang="en-US" sz="2200" spc="-10" dirty="0">
                <a:solidFill>
                  <a:srgbClr val="221F1F"/>
                </a:solidFill>
                <a:effectLst/>
                <a:ea typeface="Times New Roman" panose="02020603050405020304" pitchFamily="18" charset="0"/>
                <a:cs typeface="Arial" panose="020B0604020202020204" pitchFamily="34" charset="0"/>
              </a:rPr>
              <a:t>a</a:t>
            </a:r>
            <a:r>
              <a:rPr lang="en-US" sz="2200" dirty="0">
                <a:solidFill>
                  <a:srgbClr val="221F1F"/>
                </a:solidFill>
                <a:effectLst/>
                <a:ea typeface="Times New Roman" panose="02020603050405020304" pitchFamily="18" charset="0"/>
                <a:cs typeface="Arial" panose="020B0604020202020204" pitchFamily="34" charset="0"/>
              </a:rPr>
              <a:t>rp</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15" dirty="0">
                <a:solidFill>
                  <a:srgbClr val="221F1F"/>
                </a:solidFill>
                <a:effectLst/>
                <a:ea typeface="Times New Roman" panose="02020603050405020304" pitchFamily="18" charset="0"/>
                <a:cs typeface="Arial" panose="020B0604020202020204" pitchFamily="34" charset="0"/>
              </a:rPr>
              <a:t>c</a:t>
            </a:r>
            <a:r>
              <a:rPr lang="en-US" sz="2200" spc="5" dirty="0">
                <a:solidFill>
                  <a:srgbClr val="221F1F"/>
                </a:solidFill>
                <a:effectLst/>
                <a:ea typeface="Times New Roman" panose="02020603050405020304" pitchFamily="18" charset="0"/>
                <a:cs typeface="Arial" panose="020B0604020202020204" pitchFamily="34" charset="0"/>
              </a:rPr>
              <a:t>h</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s</a:t>
            </a:r>
            <a:r>
              <a:rPr lang="en-US" sz="2200" dirty="0">
                <a:solidFill>
                  <a:srgbClr val="221F1F"/>
                </a:solidFill>
                <a:effectLst/>
                <a:ea typeface="Times New Roman" panose="02020603050405020304" pitchFamily="18" charset="0"/>
                <a:cs typeface="Arial" panose="020B0604020202020204" pitchFamily="34" charset="0"/>
              </a:rPr>
              <a:t>t</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p</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in</a:t>
            </a:r>
            <a:r>
              <a:rPr lang="en-US" sz="2200" dirty="0">
                <a:solidFill>
                  <a:srgbClr val="221F1F"/>
                </a:solidFill>
                <a:effectLst/>
                <a:ea typeface="Times New Roman" panose="02020603050405020304" pitchFamily="18" charset="0"/>
                <a:cs typeface="Arial" panose="020B0604020202020204" pitchFamily="34" charset="0"/>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5" dirty="0">
                <a:solidFill>
                  <a:srgbClr val="221F1F"/>
                </a:solidFill>
                <a:effectLst/>
                <a:ea typeface="Times New Roman" panose="02020603050405020304" pitchFamily="18" charset="0"/>
                <a:cs typeface="Arial" panose="020B0604020202020204" pitchFamily="34" charset="0"/>
              </a:rPr>
              <a:t>p</a:t>
            </a:r>
            <a:r>
              <a:rPr lang="en-US" sz="2200" spc="-10" dirty="0">
                <a:solidFill>
                  <a:srgbClr val="221F1F"/>
                </a:solidFill>
                <a:effectLst/>
                <a:ea typeface="Times New Roman" panose="02020603050405020304" pitchFamily="18" charset="0"/>
                <a:cs typeface="Arial" panose="020B0604020202020204" pitchFamily="34" charset="0"/>
              </a:rPr>
              <a:t>e</a:t>
            </a:r>
            <a:r>
              <a:rPr lang="en-US" sz="2200" dirty="0">
                <a:solidFill>
                  <a:srgbClr val="221F1F"/>
                </a:solidFill>
                <a:effectLst/>
                <a:ea typeface="Times New Roman" panose="02020603050405020304" pitchFamily="18" charset="0"/>
                <a:cs typeface="Arial" panose="020B0604020202020204" pitchFamily="34" charset="0"/>
              </a:rPr>
              <a:t>c</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ll</a:t>
            </a:r>
            <a:r>
              <a:rPr lang="en-US" sz="2200" dirty="0">
                <a:solidFill>
                  <a:srgbClr val="221F1F"/>
                </a:solidFill>
                <a:effectLst/>
                <a:ea typeface="Times New Roman" panose="02020603050405020304" pitchFamily="18" charset="0"/>
                <a:cs typeface="Arial" panose="020B0604020202020204" pitchFamily="34" charset="0"/>
              </a:rPr>
              <a:t>y</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10" dirty="0">
                <a:solidFill>
                  <a:srgbClr val="221F1F"/>
                </a:solidFill>
                <a:effectLst/>
                <a:ea typeface="Times New Roman" panose="02020603050405020304" pitchFamily="18" charset="0"/>
                <a:cs typeface="Arial" panose="020B0604020202020204" pitchFamily="34" charset="0"/>
              </a:rPr>
              <a:t>w</a:t>
            </a:r>
            <a:r>
              <a:rPr lang="en-US" sz="2200" spc="5" dirty="0">
                <a:solidFill>
                  <a:srgbClr val="221F1F"/>
                </a:solidFill>
                <a:effectLst/>
                <a:ea typeface="Times New Roman" panose="02020603050405020304" pitchFamily="18" charset="0"/>
                <a:cs typeface="Arial" panose="020B0604020202020204" pitchFamily="34" charset="0"/>
              </a:rPr>
              <a:t>h</a:t>
            </a:r>
            <a:r>
              <a:rPr lang="en-US" sz="2200" dirty="0">
                <a:solidFill>
                  <a:srgbClr val="221F1F"/>
                </a:solidFill>
                <a:effectLst/>
                <a:ea typeface="Times New Roman" panose="02020603050405020304" pitchFamily="18" charset="0"/>
                <a:cs typeface="Arial" panose="020B0604020202020204" pitchFamily="34" charset="0"/>
              </a:rPr>
              <a:t>en</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10"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k</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g</a:t>
            </a:r>
            <a:r>
              <a:rPr lang="en-US" sz="2200" spc="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a</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d</a:t>
            </a:r>
            <a:r>
              <a:rPr lang="en-US" sz="2200" dirty="0">
                <a:solidFill>
                  <a:srgbClr val="221F1F"/>
                </a:solidFill>
                <a:effectLst/>
                <a:ea typeface="Times New Roman" panose="02020603050405020304" pitchFamily="18" charset="0"/>
                <a:cs typeface="Arial" panose="020B0604020202020204" pitchFamily="34" charset="0"/>
              </a:rPr>
              <a:t>e</a:t>
            </a:r>
            <a:r>
              <a:rPr lang="en-US" sz="2200" spc="-10" dirty="0">
                <a:solidFill>
                  <a:srgbClr val="221F1F"/>
                </a:solidFill>
                <a:effectLst/>
                <a:ea typeface="Times New Roman" panose="02020603050405020304" pitchFamily="18" charset="0"/>
                <a:cs typeface="Arial" panose="020B0604020202020204" pitchFamily="34" charset="0"/>
              </a:rPr>
              <a:t>e</a:t>
            </a:r>
            <a:r>
              <a:rPr lang="en-US" sz="2200" dirty="0">
                <a:solidFill>
                  <a:srgbClr val="221F1F"/>
                </a:solidFill>
                <a:effectLst/>
                <a:ea typeface="Times New Roman" panose="02020603050405020304" pitchFamily="18" charset="0"/>
                <a:cs typeface="Arial" panose="020B0604020202020204" pitchFamily="34" charset="0"/>
              </a:rPr>
              <a:t>p</a:t>
            </a:r>
            <a:r>
              <a:rPr lang="en-US" sz="2200" spc="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b</a:t>
            </a:r>
            <a:r>
              <a:rPr lang="en-US" sz="2200" spc="-10" dirty="0">
                <a:solidFill>
                  <a:srgbClr val="221F1F"/>
                </a:solidFill>
                <a:effectLst/>
                <a:ea typeface="Times New Roman" panose="02020603050405020304" pitchFamily="18" charset="0"/>
                <a:cs typeface="Arial" panose="020B0604020202020204" pitchFamily="34" charset="0"/>
              </a:rPr>
              <a:t>r</a:t>
            </a:r>
            <a:r>
              <a:rPr lang="en-US" sz="2200" dirty="0">
                <a:solidFill>
                  <a:srgbClr val="221F1F"/>
                </a:solidFill>
                <a:effectLst/>
                <a:ea typeface="Times New Roman" panose="02020603050405020304" pitchFamily="18" charset="0"/>
                <a:cs typeface="Arial" panose="020B0604020202020204" pitchFamily="34" charset="0"/>
              </a:rPr>
              <a:t>ea</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h</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 c</a:t>
            </a:r>
            <a:r>
              <a:rPr lang="en-US" sz="2200" spc="-10" dirty="0">
                <a:solidFill>
                  <a:srgbClr val="221F1F"/>
                </a:solidFill>
                <a:effectLst/>
                <a:ea typeface="Times New Roman" panose="02020603050405020304" pitchFamily="18" charset="0"/>
                <a:cs typeface="Arial" panose="020B0604020202020204" pitchFamily="34" charset="0"/>
              </a:rPr>
              <a:t>o</a:t>
            </a:r>
            <a:r>
              <a:rPr lang="en-US" sz="2200" spc="-5" dirty="0">
                <a:solidFill>
                  <a:srgbClr val="221F1F"/>
                </a:solidFill>
                <a:effectLst/>
                <a:ea typeface="Times New Roman" panose="02020603050405020304" pitchFamily="18" charset="0"/>
                <a:cs typeface="Arial" panose="020B0604020202020204" pitchFamily="34" charset="0"/>
              </a:rPr>
              <a:t>u</a:t>
            </a:r>
            <a:r>
              <a:rPr lang="en-US" sz="2200" spc="5" dirty="0">
                <a:solidFill>
                  <a:srgbClr val="221F1F"/>
                </a:solidFill>
                <a:effectLst/>
                <a:ea typeface="Times New Roman" panose="02020603050405020304" pitchFamily="18" charset="0"/>
                <a:cs typeface="Arial" panose="020B0604020202020204" pitchFamily="34" charset="0"/>
              </a:rPr>
              <a:t>g</a:t>
            </a:r>
            <a:r>
              <a:rPr lang="en-US" sz="2200" spc="-5" dirty="0">
                <a:solidFill>
                  <a:srgbClr val="221F1F"/>
                </a:solidFill>
                <a:effectLst/>
                <a:ea typeface="Times New Roman" panose="02020603050405020304" pitchFamily="18" charset="0"/>
                <a:cs typeface="Arial" panose="020B0604020202020204" pitchFamily="34" charset="0"/>
              </a:rPr>
              <a:t>hi</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g</a:t>
            </a:r>
            <a:br>
              <a:rPr lang="en-US" sz="2200" dirty="0">
                <a:effectLst/>
                <a:ea typeface="Times New Roman" panose="02020603050405020304" pitchFamily="18" charset="0"/>
                <a:cs typeface="Arial" panose="020B0604020202020204" pitchFamily="34" charset="0"/>
              </a:rPr>
            </a:br>
            <a:r>
              <a:rPr lang="en-US" sz="2200" dirty="0">
                <a:solidFill>
                  <a:srgbClr val="221F1F"/>
                </a:solidFill>
                <a:effectLst/>
                <a:ea typeface="Times New Roman" panose="02020603050405020304" pitchFamily="18" charset="0"/>
                <a:cs typeface="Symbol" panose="05050102010706020507" pitchFamily="18" charset="2"/>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ra</a:t>
            </a:r>
            <a:r>
              <a:rPr lang="en-US" sz="2200" spc="-5" dirty="0">
                <a:solidFill>
                  <a:srgbClr val="221F1F"/>
                </a:solidFill>
                <a:effectLst/>
                <a:ea typeface="Times New Roman" panose="02020603050405020304" pitchFamily="18" charset="0"/>
                <a:cs typeface="Arial" panose="020B0604020202020204" pitchFamily="34" charset="0"/>
              </a:rPr>
              <a:t>p</a:t>
            </a:r>
            <a:r>
              <a:rPr lang="en-US" sz="2200" spc="5" dirty="0">
                <a:solidFill>
                  <a:srgbClr val="221F1F"/>
                </a:solidFill>
                <a:effectLst/>
                <a:ea typeface="Times New Roman" panose="02020603050405020304" pitchFamily="18" charset="0"/>
                <a:cs typeface="Arial" panose="020B0604020202020204" pitchFamily="34" charset="0"/>
              </a:rPr>
              <a:t>i</a:t>
            </a:r>
            <a:r>
              <a:rPr lang="en-US" sz="2200" dirty="0">
                <a:solidFill>
                  <a:srgbClr val="221F1F"/>
                </a:solidFill>
                <a:effectLst/>
                <a:ea typeface="Times New Roman" panose="02020603050405020304" pitchFamily="18" charset="0"/>
                <a:cs typeface="Arial" panose="020B0604020202020204" pitchFamily="34" charset="0"/>
              </a:rPr>
              <a:t>d</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b</a:t>
            </a:r>
            <a:r>
              <a:rPr lang="en-US" sz="2200" dirty="0">
                <a:solidFill>
                  <a:srgbClr val="221F1F"/>
                </a:solidFill>
                <a:effectLst/>
                <a:ea typeface="Times New Roman" panose="02020603050405020304" pitchFamily="18" charset="0"/>
                <a:cs typeface="Arial" panose="020B0604020202020204" pitchFamily="34" charset="0"/>
              </a:rPr>
              <a:t>re</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g</a:t>
            </a:r>
            <a:br>
              <a:rPr lang="en-US" sz="2200" dirty="0">
                <a:effectLst/>
                <a:ea typeface="Times New Roman" panose="02020603050405020304" pitchFamily="18" charset="0"/>
                <a:cs typeface="Arial" panose="020B0604020202020204" pitchFamily="34" charset="0"/>
              </a:rPr>
            </a:br>
            <a:r>
              <a:rPr lang="en-US" sz="2200" dirty="0">
                <a:solidFill>
                  <a:srgbClr val="221F1F"/>
                </a:solidFill>
                <a:effectLst/>
                <a:ea typeface="Times New Roman" panose="02020603050405020304" pitchFamily="18" charset="0"/>
                <a:cs typeface="Symbol" panose="05050102010706020507" pitchFamily="18" charset="2"/>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in</a:t>
            </a:r>
            <a:r>
              <a:rPr lang="en-US" sz="2200" spc="-10" dirty="0">
                <a:solidFill>
                  <a:srgbClr val="221F1F"/>
                </a:solidFill>
                <a:effectLst/>
                <a:ea typeface="Times New Roman" panose="02020603050405020304" pitchFamily="18" charset="0"/>
                <a:cs typeface="Arial" panose="020B0604020202020204" pitchFamily="34" charset="0"/>
              </a:rPr>
              <a:t>c</a:t>
            </a:r>
            <a:r>
              <a:rPr lang="en-US" sz="2200" dirty="0">
                <a:solidFill>
                  <a:srgbClr val="221F1F"/>
                </a:solidFill>
                <a:effectLst/>
                <a:ea typeface="Times New Roman" panose="02020603050405020304" pitchFamily="18" charset="0"/>
                <a:cs typeface="Arial" panose="020B0604020202020204" pitchFamily="34" charset="0"/>
              </a:rPr>
              <a:t>re</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10" dirty="0">
                <a:solidFill>
                  <a:srgbClr val="221F1F"/>
                </a:solidFill>
                <a:effectLst/>
                <a:ea typeface="Times New Roman" panose="02020603050405020304" pitchFamily="18" charset="0"/>
                <a:cs typeface="Arial" panose="020B0604020202020204" pitchFamily="34" charset="0"/>
              </a:rPr>
              <a:t>e</a:t>
            </a:r>
            <a:r>
              <a:rPr lang="en-US" sz="2200" dirty="0">
                <a:solidFill>
                  <a:srgbClr val="221F1F"/>
                </a:solidFill>
                <a:effectLst/>
                <a:ea typeface="Times New Roman" panose="02020603050405020304" pitchFamily="18" charset="0"/>
                <a:cs typeface="Arial" panose="020B0604020202020204" pitchFamily="34" charset="0"/>
              </a:rPr>
              <a:t>d</a:t>
            </a:r>
            <a:r>
              <a:rPr lang="en-US" sz="2200" spc="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he</a:t>
            </a:r>
            <a:r>
              <a:rPr lang="en-US" sz="2200" spc="-10" dirty="0">
                <a:solidFill>
                  <a:srgbClr val="221F1F"/>
                </a:solidFill>
                <a:effectLst/>
                <a:ea typeface="Times New Roman" panose="02020603050405020304" pitchFamily="18" charset="0"/>
                <a:cs typeface="Arial" panose="020B0604020202020204" pitchFamily="34" charset="0"/>
              </a:rPr>
              <a:t>a</a:t>
            </a:r>
            <a:r>
              <a:rPr lang="en-US" sz="2200" dirty="0">
                <a:solidFill>
                  <a:srgbClr val="221F1F"/>
                </a:solidFill>
                <a:effectLst/>
                <a:ea typeface="Times New Roman" panose="02020603050405020304" pitchFamily="18" charset="0"/>
                <a:cs typeface="Arial" panose="020B0604020202020204" pitchFamily="34" charset="0"/>
              </a:rPr>
              <a:t>rt</a:t>
            </a:r>
            <a:r>
              <a:rPr lang="en-US" sz="2200" spc="1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r</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e</a:t>
            </a:r>
            <a:r>
              <a:rPr lang="en-US" sz="2200" dirty="0">
                <a:solidFill>
                  <a:srgbClr val="000000"/>
                </a:solidFill>
                <a:effectLst/>
                <a:ea typeface="Times New Roman" panose="02020603050405020304" pitchFamily="18" charset="0"/>
                <a:cs typeface="Arial" panose="020B0604020202020204" pitchFamily="34" charset="0"/>
              </a:rPr>
              <a:t> </a:t>
            </a:r>
            <a:br>
              <a:rPr lang="en-US" sz="2200" dirty="0">
                <a:effectLst/>
                <a:ea typeface="Times New Roman" panose="02020603050405020304" pitchFamily="18" charset="0"/>
                <a:cs typeface="Arial" panose="020B0604020202020204" pitchFamily="34" charset="0"/>
              </a:rPr>
            </a:br>
            <a:r>
              <a:rPr lang="en-US" sz="2200" dirty="0">
                <a:solidFill>
                  <a:schemeClr val="tx1">
                    <a:lumMod val="85000"/>
                    <a:lumOff val="15000"/>
                  </a:schemeClr>
                </a:solidFill>
                <a:effectLst/>
                <a:ea typeface="Times New Roman" panose="02020603050405020304" pitchFamily="18" charset="0"/>
                <a:cs typeface="Symbol" panose="05050102010706020507" pitchFamily="18" charset="2"/>
              </a:rPr>
              <a:t>·</a:t>
            </a:r>
            <a:r>
              <a:rPr lang="en-US" sz="2200" spc="-5" dirty="0">
                <a:solidFill>
                  <a:schemeClr val="tx1">
                    <a:lumMod val="85000"/>
                    <a:lumOff val="15000"/>
                  </a:schemeClr>
                </a:solidFill>
                <a:effectLst/>
                <a:ea typeface="Times New Roman" panose="02020603050405020304" pitchFamily="18" charset="0"/>
                <a:cs typeface="Arial" panose="020B0604020202020204" pitchFamily="34" charset="0"/>
              </a:rPr>
              <a:t> </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b</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l</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ue</a:t>
            </a:r>
            <a:r>
              <a:rPr lang="en-US" sz="2200" u="sng" spc="0"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US" sz="2200" u="sng" spc="-10"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c</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l</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a:t>
            </a:r>
            <a:r>
              <a:rPr lang="en-US" sz="2200" u="sng" spc="0"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red</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s</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ki</a:t>
            </a:r>
            <a:r>
              <a:rPr lang="en-US" sz="2200" u="sng" spc="5"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a:t>
            </a:r>
            <a:r>
              <a:rPr lang="en-US" sz="2200" u="none" strike="noStrike" spc="0" dirty="0">
                <a:solidFill>
                  <a:schemeClr val="tx1">
                    <a:lumMod val="85000"/>
                    <a:lumOff val="15000"/>
                  </a:schemeClr>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US" sz="2200" spc="-5" dirty="0">
                <a:solidFill>
                  <a:schemeClr val="tx1">
                    <a:lumMod val="85000"/>
                    <a:lumOff val="15000"/>
                  </a:schemeClr>
                </a:solidFill>
                <a:effectLst/>
                <a:ea typeface="Times New Roman" panose="02020603050405020304" pitchFamily="18" charset="0"/>
                <a:cs typeface="Arial" panose="020B0604020202020204" pitchFamily="34" charset="0"/>
              </a:rPr>
              <a:t> l</a:t>
            </a:r>
            <a:r>
              <a:rPr lang="en-US" sz="2200" spc="5" dirty="0">
                <a:solidFill>
                  <a:schemeClr val="tx1">
                    <a:lumMod val="85000"/>
                    <a:lumOff val="15000"/>
                  </a:schemeClr>
                </a:solidFill>
                <a:effectLst/>
                <a:ea typeface="Times New Roman" panose="02020603050405020304" pitchFamily="18" charset="0"/>
                <a:cs typeface="Arial" panose="020B0604020202020204" pitchFamily="34" charset="0"/>
              </a:rPr>
              <a:t>i</a:t>
            </a:r>
            <a:r>
              <a:rPr lang="en-US" sz="2200" spc="-5" dirty="0">
                <a:solidFill>
                  <a:schemeClr val="tx1">
                    <a:lumMod val="85000"/>
                    <a:lumOff val="15000"/>
                  </a:schemeClr>
                </a:solidFill>
                <a:effectLst/>
                <a:ea typeface="Times New Roman" panose="02020603050405020304" pitchFamily="18" charset="0"/>
                <a:cs typeface="Arial" panose="020B0604020202020204" pitchFamily="34" charset="0"/>
              </a:rPr>
              <a:t>p</a:t>
            </a:r>
            <a:r>
              <a:rPr lang="en-US" sz="2200" spc="5" dirty="0">
                <a:solidFill>
                  <a:schemeClr val="tx1">
                    <a:lumMod val="85000"/>
                    <a:lumOff val="15000"/>
                  </a:schemeClr>
                </a:solidFill>
                <a:effectLst/>
                <a:ea typeface="Times New Roman" panose="02020603050405020304" pitchFamily="18" charset="0"/>
                <a:cs typeface="Arial" panose="020B0604020202020204" pitchFamily="34" charset="0"/>
              </a:rPr>
              <a:t>s</a:t>
            </a:r>
            <a:r>
              <a:rPr lang="en-US" sz="2200" dirty="0">
                <a:solidFill>
                  <a:srgbClr val="221F1F"/>
                </a:solidFill>
                <a:effectLst/>
                <a:ea typeface="Times New Roman" panose="02020603050405020304" pitchFamily="18" charset="0"/>
                <a:cs typeface="Arial" panose="020B0604020202020204" pitchFamily="34" charset="0"/>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f</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n</a:t>
            </a:r>
            <a:r>
              <a:rPr lang="en-US" sz="2200" spc="-5" dirty="0">
                <a:solidFill>
                  <a:srgbClr val="221F1F"/>
                </a:solidFill>
                <a:effectLst/>
                <a:ea typeface="Times New Roman" panose="02020603050405020304" pitchFamily="18" charset="0"/>
                <a:cs typeface="Arial" panose="020B0604020202020204" pitchFamily="34" charset="0"/>
              </a:rPr>
              <a:t>g</a:t>
            </a:r>
            <a:r>
              <a:rPr lang="en-US" sz="2200" dirty="0">
                <a:solidFill>
                  <a:srgbClr val="221F1F"/>
                </a:solidFill>
                <a:effectLst/>
                <a:ea typeface="Times New Roman" panose="02020603050405020304" pitchFamily="18" charset="0"/>
                <a:cs typeface="Arial" panose="020B0604020202020204" pitchFamily="34" charset="0"/>
              </a:rPr>
              <a:t>er</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ls</a:t>
            </a:r>
            <a:r>
              <a:rPr lang="en-US" sz="2200" dirty="0">
                <a:solidFill>
                  <a:srgbClr val="221F1F"/>
                </a:solidFill>
                <a:effectLst/>
                <a:ea typeface="Times New Roman" panose="02020603050405020304" pitchFamily="18" charset="0"/>
                <a:cs typeface="Arial" panose="020B0604020202020204" pitchFamily="34" charset="0"/>
              </a:rPr>
              <a:t>,</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 </a:t>
            </a:r>
            <a:r>
              <a:rPr lang="en-US" sz="2200" spc="-10"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o</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l</a:t>
            </a:r>
            <a:r>
              <a:rPr lang="en-US" sz="2200" dirty="0">
                <a:solidFill>
                  <a:srgbClr val="221F1F"/>
                </a:solidFill>
                <a:effectLst/>
                <a:ea typeface="Times New Roman" panose="02020603050405020304" pitchFamily="18" charset="0"/>
                <a:cs typeface="Arial" panose="020B0604020202020204" pitchFamily="34" charset="0"/>
              </a:rPr>
              <a:t>s</a:t>
            </a:r>
            <a:br>
              <a:rPr lang="en-US" sz="2200" dirty="0">
                <a:effectLst/>
                <a:ea typeface="Times New Roman" panose="02020603050405020304" pitchFamily="18" charset="0"/>
                <a:cs typeface="Arial" panose="020B0604020202020204" pitchFamily="34" charset="0"/>
              </a:rPr>
            </a:br>
            <a:endParaRPr lang="en-US" sz="2200" dirty="0"/>
          </a:p>
        </p:txBody>
      </p:sp>
    </p:spTree>
    <p:extLst>
      <p:ext uri="{BB962C8B-B14F-4D97-AF65-F5344CB8AC3E}">
        <p14:creationId xmlns:p14="http://schemas.microsoft.com/office/powerpoint/2010/main" val="354018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D0F9A4-AD68-4CB6-81A6-D9E9035A09B7}"/>
              </a:ext>
            </a:extLst>
          </p:cNvPr>
          <p:cNvSpPr>
            <a:spLocks noGrp="1"/>
          </p:cNvSpPr>
          <p:nvPr>
            <p:ph type="title"/>
          </p:nvPr>
        </p:nvSpPr>
        <p:spPr>
          <a:xfrm>
            <a:off x="368300" y="876300"/>
            <a:ext cx="8905702" cy="5143500"/>
          </a:xfrm>
        </p:spPr>
        <p:txBody>
          <a:bodyPr>
            <a:normAutofit fontScale="90000"/>
          </a:bodyPr>
          <a:lstStyle/>
          <a:p>
            <a:pPr marL="411480" algn="l" rtl="0">
              <a:lnSpc>
                <a:spcPct val="150000"/>
              </a:lnSpc>
              <a:spcBef>
                <a:spcPts val="70"/>
              </a:spcBef>
              <a:spcAft>
                <a:spcPts val="800"/>
              </a:spcAft>
            </a:pP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H</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w </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it </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i</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g</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n</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o</a:t>
            </a:r>
            <a:r>
              <a:rPr lang="en-US" sz="2700" b="1" spc="-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s</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e</a:t>
            </a:r>
            <a:r>
              <a:rPr lang="en-US" sz="2700" b="1" spc="-15"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d</a:t>
            </a:r>
            <a:r>
              <a:rPr lang="en-US" sz="2700" b="1"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rPr>
              <a:t>?</a:t>
            </a:r>
            <a:r>
              <a:rPr lang="en-US" sz="27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br>
              <a:rPr lang="en-US" sz="2700" dirty="0">
                <a:effectLst/>
                <a:latin typeface="Calibri" panose="020F0502020204030204" pitchFamily="34" charset="0"/>
                <a:ea typeface="Times New Roman" panose="02020603050405020304" pitchFamily="18" charset="0"/>
                <a:cs typeface="Arial" panose="020B0604020202020204" pitchFamily="34" charset="0"/>
              </a:rPr>
            </a:b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o</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di</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g</a:t>
            </a:r>
            <a:r>
              <a:rPr lang="en-US" sz="2200" spc="5" dirty="0">
                <a:solidFill>
                  <a:srgbClr val="221F1F"/>
                </a:solidFill>
                <a:effectLst/>
                <a:ea typeface="Times New Roman" panose="02020603050405020304" pitchFamily="18" charset="0"/>
                <a:cs typeface="Arial" panose="020B0604020202020204" pitchFamily="34" charset="0"/>
              </a:rPr>
              <a:t>n</a:t>
            </a:r>
            <a:r>
              <a:rPr lang="en-US" sz="2200" spc="-5" dirty="0">
                <a:solidFill>
                  <a:srgbClr val="221F1F"/>
                </a:solidFill>
                <a:effectLst/>
                <a:ea typeface="Times New Roman" panose="02020603050405020304" pitchFamily="18" charset="0"/>
                <a:cs typeface="Arial" panose="020B0604020202020204" pitchFamily="34" charset="0"/>
              </a:rPr>
              <a:t>o</a:t>
            </a:r>
            <a:r>
              <a:rPr lang="en-US" sz="2200" spc="5" dirty="0">
                <a:solidFill>
                  <a:srgbClr val="221F1F"/>
                </a:solidFill>
                <a:effectLst/>
                <a:ea typeface="Times New Roman" panose="02020603050405020304" pitchFamily="18" charset="0"/>
                <a:cs typeface="Arial" panose="020B0604020202020204" pitchFamily="34" charset="0"/>
              </a:rPr>
              <a:t>s</a:t>
            </a:r>
            <a:r>
              <a:rPr lang="en-US" sz="2200" dirty="0">
                <a:solidFill>
                  <a:srgbClr val="221F1F"/>
                </a:solidFill>
                <a:effectLst/>
                <a:ea typeface="Times New Roman" panose="02020603050405020304" pitchFamily="18" charset="0"/>
                <a:cs typeface="Arial" panose="020B0604020202020204" pitchFamily="34" charset="0"/>
              </a:rPr>
              <a:t>e</a:t>
            </a:r>
            <a:r>
              <a:rPr lang="en-US" sz="2200" spc="-2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l</a:t>
            </a:r>
            <a:r>
              <a:rPr lang="en-US" sz="2200" spc="-10" dirty="0">
                <a:solidFill>
                  <a:srgbClr val="221F1F"/>
                </a:solidFill>
                <a:effectLst/>
                <a:ea typeface="Times New Roman" panose="02020603050405020304" pitchFamily="18" charset="0"/>
                <a:cs typeface="Arial" panose="020B0604020202020204" pitchFamily="34" charset="0"/>
              </a:rPr>
              <a:t>e</a:t>
            </a:r>
            <a:r>
              <a:rPr lang="en-US" sz="2200" dirty="0">
                <a:solidFill>
                  <a:srgbClr val="221F1F"/>
                </a:solidFill>
                <a:effectLst/>
                <a:ea typeface="Times New Roman" panose="02020603050405020304" pitchFamily="18" charset="0"/>
                <a:cs typeface="Arial" panose="020B0604020202020204" pitchFamily="34" charset="0"/>
              </a:rPr>
              <a:t>c</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5" dirty="0">
                <a:solidFill>
                  <a:srgbClr val="221F1F"/>
                </a:solidFill>
                <a:effectLst/>
                <a:ea typeface="Times New Roman" panose="02020603050405020304" pitchFamily="18" charset="0"/>
                <a:cs typeface="Arial" panose="020B0604020202020204" pitchFamily="34" charset="0"/>
              </a:rPr>
              <a:t>is</a:t>
            </a:r>
            <a:r>
              <a:rPr lang="en-US" sz="2200" dirty="0">
                <a:solidFill>
                  <a:srgbClr val="221F1F"/>
                </a:solidFill>
                <a:effectLst/>
                <a:ea typeface="Times New Roman" panose="02020603050405020304" pitchFamily="18" charset="0"/>
                <a:cs typeface="Arial" panose="020B0604020202020204" pitchFamily="34" charset="0"/>
              </a:rPr>
              <a:t>,</a:t>
            </a:r>
            <a:r>
              <a:rPr lang="en-US" sz="2200" spc="-30" dirty="0">
                <a:solidFill>
                  <a:srgbClr val="221F1F"/>
                </a:solidFill>
                <a:effectLst/>
                <a:ea typeface="Times New Roman" panose="02020603050405020304" pitchFamily="18" charset="0"/>
                <a:cs typeface="Arial" panose="020B0604020202020204" pitchFamily="34" charset="0"/>
              </a:rPr>
              <a:t> </a:t>
            </a:r>
            <a:r>
              <a:rPr lang="en-US" sz="2200" spc="-20" dirty="0">
                <a:solidFill>
                  <a:srgbClr val="221F1F"/>
                </a:solidFill>
                <a:effectLst/>
                <a:ea typeface="Times New Roman" panose="02020603050405020304" pitchFamily="18" charset="0"/>
                <a:cs typeface="Arial" panose="020B0604020202020204" pitchFamily="34" charset="0"/>
              </a:rPr>
              <a:t>y</a:t>
            </a:r>
            <a:r>
              <a:rPr lang="en-US" sz="2200" spc="5" dirty="0">
                <a:solidFill>
                  <a:srgbClr val="221F1F"/>
                </a:solidFill>
                <a:effectLst/>
                <a:ea typeface="Times New Roman" panose="02020603050405020304" pitchFamily="18" charset="0"/>
                <a:cs typeface="Arial" panose="020B0604020202020204" pitchFamily="34" charset="0"/>
              </a:rPr>
              <a:t>ou</a:t>
            </a:r>
            <a:r>
              <a:rPr lang="en-US" sz="2200" dirty="0">
                <a:solidFill>
                  <a:srgbClr val="221F1F"/>
                </a:solidFill>
                <a:effectLst/>
                <a:ea typeface="Times New Roman" panose="02020603050405020304" pitchFamily="18" charset="0"/>
                <a:cs typeface="Arial" panose="020B0604020202020204" pitchFamily="34" charset="0"/>
              </a:rPr>
              <a:t>r</a:t>
            </a:r>
            <a:r>
              <a:rPr lang="en-US" sz="2200" spc="-2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d</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c</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a:t>
            </a:r>
            <a:r>
              <a:rPr lang="en-US" sz="2200" spc="-2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a</a:t>
            </a:r>
            <a:r>
              <a:rPr lang="en-US" sz="2200" spc="-10" dirty="0">
                <a:solidFill>
                  <a:srgbClr val="221F1F"/>
                </a:solidFill>
                <a:effectLst/>
                <a:ea typeface="Times New Roman" panose="02020603050405020304" pitchFamily="18" charset="0"/>
                <a:cs typeface="Arial" panose="020B0604020202020204" pitchFamily="34" charset="0"/>
              </a:rPr>
              <a:t>r</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s</a:t>
            </a:r>
            <a:r>
              <a:rPr lang="en-US" sz="2200" spc="-3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b</a:t>
            </a:r>
            <a:r>
              <a:rPr lang="en-US" sz="2200" dirty="0">
                <a:solidFill>
                  <a:srgbClr val="221F1F"/>
                </a:solidFill>
                <a:effectLst/>
                <a:ea typeface="Times New Roman" panose="02020603050405020304" pitchFamily="18" charset="0"/>
                <a:cs typeface="Arial" panose="020B0604020202020204" pitchFamily="34" charset="0"/>
              </a:rPr>
              <a:t>y</a:t>
            </a:r>
            <a:r>
              <a:rPr lang="en-US" sz="2200" spc="-4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re</a:t>
            </a:r>
            <a:r>
              <a:rPr lang="en-US" sz="2200" spc="5" dirty="0">
                <a:solidFill>
                  <a:srgbClr val="221F1F"/>
                </a:solidFill>
                <a:effectLst/>
                <a:ea typeface="Times New Roman" panose="02020603050405020304" pitchFamily="18" charset="0"/>
                <a:cs typeface="Arial" panose="020B0604020202020204" pitchFamily="34" charset="0"/>
              </a:rPr>
              <a:t>vi</a:t>
            </a:r>
            <a:r>
              <a:rPr lang="en-US" sz="220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wi</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g</a:t>
            </a:r>
            <a:r>
              <a:rPr lang="en-US" sz="2200" spc="-20" dirty="0">
                <a:solidFill>
                  <a:srgbClr val="221F1F"/>
                </a:solidFill>
                <a:effectLst/>
                <a:ea typeface="Times New Roman" panose="02020603050405020304" pitchFamily="18" charset="0"/>
                <a:cs typeface="Arial" panose="020B0604020202020204" pitchFamily="34" charset="0"/>
              </a:rPr>
              <a:t> y</a:t>
            </a:r>
            <a:r>
              <a:rPr lang="en-US" sz="2200" spc="5" dirty="0">
                <a:solidFill>
                  <a:srgbClr val="221F1F"/>
                </a:solidFill>
                <a:effectLst/>
                <a:ea typeface="Times New Roman" panose="02020603050405020304" pitchFamily="18" charset="0"/>
                <a:cs typeface="Arial" panose="020B0604020202020204" pitchFamily="34" charset="0"/>
              </a:rPr>
              <a:t>ou</a:t>
            </a:r>
            <a:r>
              <a:rPr lang="en-US" sz="2200" dirty="0">
                <a:solidFill>
                  <a:srgbClr val="221F1F"/>
                </a:solidFill>
                <a:effectLst/>
                <a:ea typeface="Times New Roman" panose="02020603050405020304" pitchFamily="18" charset="0"/>
                <a:cs typeface="Arial" panose="020B0604020202020204" pitchFamily="34" charset="0"/>
              </a:rPr>
              <a:t>r</a:t>
            </a:r>
            <a:r>
              <a:rPr lang="en-US" sz="2200" spc="-25" dirty="0">
                <a:solidFill>
                  <a:srgbClr val="221F1F"/>
                </a:solidFill>
                <a:effectLst/>
                <a:ea typeface="Times New Roman" panose="02020603050405020304" pitchFamily="18" charset="0"/>
                <a:cs typeface="Arial" panose="020B0604020202020204" pitchFamily="34" charset="0"/>
              </a:rPr>
              <a:t> m</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di</a:t>
            </a:r>
            <a:r>
              <a:rPr lang="en-US" sz="2200" spc="-10" dirty="0">
                <a:solidFill>
                  <a:srgbClr val="221F1F"/>
                </a:solidFill>
                <a:effectLst/>
                <a:ea typeface="Times New Roman" panose="02020603050405020304" pitchFamily="18" charset="0"/>
                <a:cs typeface="Arial" panose="020B0604020202020204" pitchFamily="34" charset="0"/>
              </a:rPr>
              <a:t>c</a:t>
            </a:r>
            <a:r>
              <a:rPr lang="en-US" sz="2200" dirty="0">
                <a:solidFill>
                  <a:srgbClr val="221F1F"/>
                </a:solidFill>
                <a:effectLst/>
                <a:ea typeface="Times New Roman" panose="02020603050405020304" pitchFamily="18" charset="0"/>
                <a:cs typeface="Arial" panose="020B0604020202020204" pitchFamily="34" charset="0"/>
              </a:rPr>
              <a:t>al </a:t>
            </a:r>
            <a:r>
              <a:rPr lang="en-US" sz="2200" spc="5" dirty="0">
                <a:solidFill>
                  <a:srgbClr val="221F1F"/>
                </a:solidFill>
                <a:effectLst/>
                <a:ea typeface="Times New Roman" panose="02020603050405020304" pitchFamily="18" charset="0"/>
                <a:cs typeface="Arial" panose="020B0604020202020204" pitchFamily="34" charset="0"/>
              </a:rPr>
              <a:t>h</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a:t>
            </a:r>
            <a:r>
              <a:rPr lang="en-US" sz="2200" spc="-15" dirty="0">
                <a:solidFill>
                  <a:srgbClr val="221F1F"/>
                </a:solidFill>
                <a:effectLst/>
                <a:ea typeface="Times New Roman" panose="02020603050405020304" pitchFamily="18" charset="0"/>
                <a:cs typeface="Arial" panose="020B0604020202020204" pitchFamily="34" charset="0"/>
              </a:rPr>
              <a:t>y</a:t>
            </a:r>
            <a:r>
              <a:rPr lang="en-US" sz="2200" dirty="0">
                <a:solidFill>
                  <a:srgbClr val="221F1F"/>
                </a:solidFill>
                <a:effectLst/>
                <a:ea typeface="Times New Roman" panose="02020603050405020304" pitchFamily="18" charset="0"/>
                <a:cs typeface="Arial" panose="020B0604020202020204" pitchFamily="34" charset="0"/>
              </a:rPr>
              <a:t>.</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a:t>
            </a:r>
            <a:r>
              <a:rPr lang="en-US" sz="2200" dirty="0">
                <a:solidFill>
                  <a:srgbClr val="221F1F"/>
                </a:solidFill>
                <a:effectLst/>
                <a:ea typeface="Times New Roman" panose="02020603050405020304" pitchFamily="18" charset="0"/>
                <a:cs typeface="Arial" panose="020B0604020202020204" pitchFamily="34" charset="0"/>
              </a:rPr>
              <a:t>ey</a:t>
            </a:r>
            <a:r>
              <a:rPr lang="en-US" sz="2200" spc="5" dirty="0">
                <a:solidFill>
                  <a:srgbClr val="221F1F"/>
                </a:solidFill>
                <a:effectLst/>
                <a:ea typeface="Times New Roman" panose="02020603050405020304" pitchFamily="18" charset="0"/>
                <a:cs typeface="Arial" panose="020B0604020202020204" pitchFamily="34" charset="0"/>
              </a:rPr>
              <a:t> l</a:t>
            </a:r>
            <a:r>
              <a:rPr lang="en-US" sz="2200" spc="-5" dirty="0">
                <a:solidFill>
                  <a:srgbClr val="221F1F"/>
                </a:solidFill>
                <a:effectLst/>
                <a:ea typeface="Times New Roman" panose="02020603050405020304" pitchFamily="18" charset="0"/>
                <a:cs typeface="Arial" panose="020B0604020202020204" pitchFamily="34" charset="0"/>
              </a:rPr>
              <a:t>o</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k</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10" dirty="0">
                <a:solidFill>
                  <a:srgbClr val="221F1F"/>
                </a:solidFill>
                <a:effectLst/>
                <a:ea typeface="Times New Roman" panose="02020603050405020304" pitchFamily="18" charset="0"/>
                <a:cs typeface="Arial" panose="020B0604020202020204" pitchFamily="34" charset="0"/>
              </a:rPr>
              <a:t>f</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1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y </a:t>
            </a:r>
            <a:r>
              <a:rPr lang="en-US" sz="2200" spc="5" dirty="0">
                <a:solidFill>
                  <a:srgbClr val="221F1F"/>
                </a:solidFill>
                <a:effectLst/>
                <a:ea typeface="Times New Roman" panose="02020603050405020304" pitchFamily="18" charset="0"/>
                <a:cs typeface="Arial" panose="020B0604020202020204" pitchFamily="34" charset="0"/>
              </a:rPr>
              <a:t>p</a:t>
            </a:r>
            <a:r>
              <a:rPr lang="en-US" sz="2200" dirty="0">
                <a:solidFill>
                  <a:srgbClr val="221F1F"/>
                </a:solidFill>
                <a:effectLst/>
                <a:ea typeface="Times New Roman" panose="02020603050405020304" pitchFamily="18" charset="0"/>
                <a:cs typeface="Arial" panose="020B0604020202020204" pitchFamily="34" charset="0"/>
              </a:rPr>
              <a:t>r</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v</a:t>
            </a:r>
            <a:r>
              <a:rPr lang="en-US" sz="2200" spc="-5" dirty="0">
                <a:solidFill>
                  <a:srgbClr val="221F1F"/>
                </a:solidFill>
                <a:effectLst/>
                <a:ea typeface="Times New Roman" panose="02020603050405020304" pitchFamily="18" charset="0"/>
                <a:cs typeface="Arial" panose="020B0604020202020204" pitchFamily="34" charset="0"/>
              </a:rPr>
              <a:t>io</a:t>
            </a:r>
            <a:r>
              <a:rPr lang="en-US" sz="2200" spc="5" dirty="0">
                <a:solidFill>
                  <a:srgbClr val="221F1F"/>
                </a:solidFill>
                <a:effectLst/>
                <a:ea typeface="Times New Roman" panose="02020603050405020304" pitchFamily="18" charset="0"/>
                <a:cs typeface="Arial" panose="020B0604020202020204" pitchFamily="34" charset="0"/>
              </a:rPr>
              <a:t>u</a:t>
            </a:r>
            <a:r>
              <a:rPr lang="en-US" sz="2200" dirty="0">
                <a:solidFill>
                  <a:srgbClr val="221F1F"/>
                </a:solidFill>
                <a:effectLst/>
                <a:ea typeface="Times New Roman" panose="02020603050405020304" pitchFamily="18" charset="0"/>
                <a:cs typeface="Arial" panose="020B0604020202020204" pitchFamily="34" charset="0"/>
              </a:rPr>
              <a:t>s</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l</a:t>
            </a:r>
            <a:r>
              <a:rPr lang="en-US" sz="2200" spc="5" dirty="0">
                <a:solidFill>
                  <a:srgbClr val="221F1F"/>
                </a:solidFill>
                <a:effectLst/>
                <a:ea typeface="Times New Roman" panose="02020603050405020304" pitchFamily="18" charset="0"/>
                <a:cs typeface="Arial" panose="020B0604020202020204" pitchFamily="34" charset="0"/>
              </a:rPr>
              <a:t>u</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g</a:t>
            </a:r>
            <a:r>
              <a:rPr lang="en-US" sz="2200" spc="1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c</a:t>
            </a:r>
            <a:r>
              <a:rPr lang="en-US" sz="2200" spc="-5" dirty="0">
                <a:solidFill>
                  <a:srgbClr val="221F1F"/>
                </a:solidFill>
                <a:effectLst/>
                <a:ea typeface="Times New Roman" panose="02020603050405020304" pitchFamily="18" charset="0"/>
                <a:cs typeface="Arial" panose="020B0604020202020204" pitchFamily="34" charset="0"/>
              </a:rPr>
              <a:t>on</a:t>
            </a:r>
            <a:r>
              <a:rPr lang="en-US" sz="2200" spc="5" dirty="0">
                <a:solidFill>
                  <a:srgbClr val="221F1F"/>
                </a:solidFill>
                <a:effectLst/>
                <a:ea typeface="Times New Roman" panose="02020603050405020304" pitchFamily="18" charset="0"/>
                <a:cs typeface="Arial" panose="020B0604020202020204" pitchFamily="34" charset="0"/>
              </a:rPr>
              <a:t>d</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io</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s</a:t>
            </a:r>
            <a:r>
              <a:rPr lang="en-US" sz="2200" spc="25" dirty="0">
                <a:solidFill>
                  <a:srgbClr val="221F1F"/>
                </a:solidFill>
                <a:effectLst/>
                <a:ea typeface="Times New Roman" panose="02020603050405020304" pitchFamily="18" charset="0"/>
                <a:cs typeface="Arial" panose="020B0604020202020204" pitchFamily="34" charset="0"/>
              </a:rPr>
              <a:t> </a:t>
            </a:r>
            <a:r>
              <a:rPr lang="en-US" sz="2200" spc="-20" dirty="0">
                <a:solidFill>
                  <a:srgbClr val="221F1F"/>
                </a:solidFill>
                <a:effectLst/>
                <a:ea typeface="Times New Roman" panose="02020603050405020304" pitchFamily="18" charset="0"/>
                <a:cs typeface="Arial" panose="020B0604020202020204" pitchFamily="34" charset="0"/>
              </a:rPr>
              <a:t>y</a:t>
            </a:r>
            <a:r>
              <a:rPr lang="en-US" sz="2200" spc="5" dirty="0">
                <a:solidFill>
                  <a:srgbClr val="221F1F"/>
                </a:solidFill>
                <a:effectLst/>
                <a:ea typeface="Times New Roman" panose="02020603050405020304" pitchFamily="18" charset="0"/>
                <a:cs typeface="Arial" panose="020B0604020202020204" pitchFamily="34" charset="0"/>
              </a:rPr>
              <a:t>ou</a:t>
            </a:r>
            <a:r>
              <a:rPr lang="en-US" sz="2200" spc="-10" dirty="0">
                <a:solidFill>
                  <a:srgbClr val="221F1F"/>
                </a:solidFill>
                <a:effectLst/>
                <a:ea typeface="Times New Roman" panose="02020603050405020304" pitchFamily="18" charset="0"/>
                <a:cs typeface="Arial" panose="020B0604020202020204" pitchFamily="34" charset="0"/>
              </a:rPr>
              <a:t>’</a:t>
            </a:r>
            <a:r>
              <a:rPr lang="en-US" sz="2200" spc="5" dirty="0">
                <a:solidFill>
                  <a:srgbClr val="221F1F"/>
                </a:solidFill>
                <a:effectLst/>
                <a:ea typeface="Times New Roman" panose="02020603050405020304" pitchFamily="18" charset="0"/>
                <a:cs typeface="Arial" panose="020B0604020202020204" pitchFamily="34" charset="0"/>
              </a:rPr>
              <a:t>v</a:t>
            </a:r>
            <a:r>
              <a:rPr lang="en-US" sz="2200" dirty="0">
                <a:solidFill>
                  <a:srgbClr val="221F1F"/>
                </a:solidFill>
                <a:effectLst/>
                <a:ea typeface="Times New Roman" panose="02020603050405020304" pitchFamily="18" charset="0"/>
                <a:cs typeface="Arial" panose="020B0604020202020204" pitchFamily="34" charset="0"/>
              </a:rPr>
              <a:t>e</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h</a:t>
            </a:r>
            <a:r>
              <a:rPr lang="en-US" sz="2200" dirty="0">
                <a:solidFill>
                  <a:srgbClr val="221F1F"/>
                </a:solidFill>
                <a:effectLst/>
                <a:ea typeface="Times New Roman" panose="02020603050405020304" pitchFamily="18" charset="0"/>
                <a:cs typeface="Arial" panose="020B0604020202020204" pitchFamily="34" charset="0"/>
              </a:rPr>
              <a:t>ad</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a:t>
            </a:r>
            <a:r>
              <a:rPr lang="en-US" sz="2200" spc="10"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a</a:t>
            </a: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y recent </a:t>
            </a:r>
            <a:r>
              <a:rPr lang="en-US" sz="2200" spc="-5" dirty="0">
                <a:solidFill>
                  <a:srgbClr val="221F1F"/>
                </a:solidFill>
                <a:effectLst/>
                <a:ea typeface="Times New Roman" panose="02020603050405020304" pitchFamily="18" charset="0"/>
                <a:cs typeface="Arial" panose="020B0604020202020204" pitchFamily="34" charset="0"/>
              </a:rPr>
              <a:t>s</a:t>
            </a:r>
            <a:r>
              <a:rPr lang="en-US" sz="2200" spc="5" dirty="0">
                <a:solidFill>
                  <a:srgbClr val="221F1F"/>
                </a:solidFill>
                <a:effectLst/>
                <a:ea typeface="Times New Roman" panose="02020603050405020304" pitchFamily="18" charset="0"/>
                <a:cs typeface="Arial" panose="020B0604020202020204" pitchFamily="34" charset="0"/>
              </a:rPr>
              <a:t>u</a:t>
            </a:r>
            <a:r>
              <a:rPr lang="en-US" sz="2200" spc="-10" dirty="0">
                <a:solidFill>
                  <a:srgbClr val="221F1F"/>
                </a:solidFill>
                <a:effectLst/>
                <a:ea typeface="Times New Roman" panose="02020603050405020304" pitchFamily="18" charset="0"/>
                <a:cs typeface="Arial" panose="020B0604020202020204" pitchFamily="34" charset="0"/>
              </a:rPr>
              <a:t>r</a:t>
            </a:r>
            <a:r>
              <a:rPr lang="en-US" sz="2200" spc="5" dirty="0">
                <a:solidFill>
                  <a:srgbClr val="221F1F"/>
                </a:solidFill>
                <a:effectLst/>
                <a:ea typeface="Times New Roman" panose="02020603050405020304" pitchFamily="18" charset="0"/>
                <a:cs typeface="Arial" panose="020B0604020202020204" pitchFamily="34" charset="0"/>
              </a:rPr>
              <a:t>g</a:t>
            </a:r>
            <a:r>
              <a:rPr lang="en-US" sz="2200" dirty="0">
                <a:solidFill>
                  <a:srgbClr val="221F1F"/>
                </a:solidFill>
                <a:effectLst/>
                <a:ea typeface="Times New Roman" panose="02020603050405020304" pitchFamily="18" charset="0"/>
                <a:cs typeface="Arial" panose="020B0604020202020204" pitchFamily="34" charset="0"/>
              </a:rPr>
              <a:t>e</a:t>
            </a:r>
            <a:r>
              <a:rPr lang="en-US" sz="2200" spc="-10" dirty="0">
                <a:solidFill>
                  <a:srgbClr val="221F1F"/>
                </a:solidFill>
                <a:effectLst/>
                <a:ea typeface="Times New Roman" panose="02020603050405020304" pitchFamily="18" charset="0"/>
                <a:cs typeface="Arial" panose="020B0604020202020204" pitchFamily="34" charset="0"/>
              </a:rPr>
              <a:t>r</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1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s</a:t>
            </a:r>
            <a:r>
              <a:rPr lang="en-US" sz="2200" dirty="0">
                <a:solidFill>
                  <a:srgbClr val="221F1F"/>
                </a:solidFill>
                <a:effectLst/>
                <a:ea typeface="Times New Roman" panose="02020603050405020304" pitchFamily="18" charset="0"/>
                <a:cs typeface="Arial" panose="020B0604020202020204" pitchFamily="34" charset="0"/>
              </a:rPr>
              <a:t>.</a:t>
            </a:r>
            <a:br>
              <a:rPr lang="en-US" sz="2200" dirty="0">
                <a:effectLst/>
                <a:ea typeface="Times New Roman" panose="02020603050405020304" pitchFamily="18" charset="0"/>
                <a:cs typeface="Arial" panose="020B0604020202020204" pitchFamily="34" charset="0"/>
              </a:rPr>
            </a:br>
            <a:r>
              <a:rPr lang="en-US" sz="2200" spc="-5" dirty="0">
                <a:solidFill>
                  <a:srgbClr val="221F1F"/>
                </a:solidFill>
                <a:effectLst/>
                <a:ea typeface="Times New Roman" panose="02020603050405020304" pitchFamily="18" charset="0"/>
                <a:cs typeface="Arial" panose="020B0604020202020204" pitchFamily="34" charset="0"/>
              </a:rPr>
              <a:t>N</a:t>
            </a:r>
            <a:r>
              <a:rPr lang="en-US" sz="220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xt</a:t>
            </a:r>
            <a:r>
              <a:rPr lang="en-US" sz="2200" dirty="0">
                <a:solidFill>
                  <a:srgbClr val="221F1F"/>
                </a:solidFill>
                <a:effectLst/>
                <a:ea typeface="Times New Roman" panose="02020603050405020304" pitchFamily="18" charset="0"/>
                <a:cs typeface="Arial" panose="020B0604020202020204" pitchFamily="34" charset="0"/>
              </a:rPr>
              <a:t>,</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a:t>
            </a:r>
            <a:r>
              <a:rPr lang="en-US" sz="2200" dirty="0">
                <a:solidFill>
                  <a:srgbClr val="221F1F"/>
                </a:solidFill>
                <a:effectLst/>
                <a:ea typeface="Times New Roman" panose="02020603050405020304" pitchFamily="18" charset="0"/>
                <a:cs typeface="Arial" panose="020B0604020202020204" pitchFamily="34" charset="0"/>
              </a:rPr>
              <a:t>ey</a:t>
            </a:r>
            <a:r>
              <a:rPr lang="en-US" sz="2200" spc="5" dirty="0">
                <a:solidFill>
                  <a:srgbClr val="221F1F"/>
                </a:solidFill>
                <a:effectLst/>
                <a:ea typeface="Times New Roman" panose="02020603050405020304" pitchFamily="18" charset="0"/>
                <a:cs typeface="Arial" panose="020B0604020202020204" pitchFamily="34" charset="0"/>
              </a:rPr>
              <a:t> t</a:t>
            </a:r>
            <a:r>
              <a:rPr lang="en-US" sz="2200" spc="10" dirty="0">
                <a:solidFill>
                  <a:srgbClr val="221F1F"/>
                </a:solidFill>
                <a:effectLst/>
                <a:ea typeface="Times New Roman" panose="02020603050405020304" pitchFamily="18" charset="0"/>
                <a:cs typeface="Arial" panose="020B0604020202020204" pitchFamily="34" charset="0"/>
              </a:rPr>
              <a:t>r</a:t>
            </a:r>
            <a:r>
              <a:rPr lang="en-US" sz="2200" dirty="0">
                <a:solidFill>
                  <a:srgbClr val="221F1F"/>
                </a:solidFill>
                <a:effectLst/>
                <a:ea typeface="Times New Roman" panose="02020603050405020304" pitchFamily="18" charset="0"/>
                <a:cs typeface="Arial" panose="020B0604020202020204" pitchFamily="34" charset="0"/>
              </a:rPr>
              <a:t>y</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o</a:t>
            </a:r>
            <a:r>
              <a:rPr lang="en-US" sz="2200" spc="2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g</a:t>
            </a:r>
            <a:r>
              <a:rPr lang="en-US" sz="2200" dirty="0">
                <a:solidFill>
                  <a:srgbClr val="221F1F"/>
                </a:solidFill>
                <a:effectLst/>
                <a:ea typeface="Times New Roman" panose="02020603050405020304" pitchFamily="18" charset="0"/>
                <a:cs typeface="Arial" panose="020B0604020202020204" pitchFamily="34" charset="0"/>
              </a:rPr>
              <a:t>et</a:t>
            </a:r>
            <a:r>
              <a:rPr lang="en-US" sz="2200" spc="2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a</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b</a:t>
            </a:r>
            <a:r>
              <a:rPr lang="en-US" sz="220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er</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i</a:t>
            </a:r>
            <a:r>
              <a:rPr lang="en-US" sz="2200" spc="5" dirty="0">
                <a:solidFill>
                  <a:srgbClr val="221F1F"/>
                </a:solidFill>
                <a:effectLst/>
                <a:ea typeface="Times New Roman" panose="02020603050405020304" pitchFamily="18" charset="0"/>
                <a:cs typeface="Arial" panose="020B0604020202020204" pitchFamily="34" charset="0"/>
              </a:rPr>
              <a:t>d</a:t>
            </a:r>
            <a:r>
              <a:rPr lang="en-US" sz="2200" dirty="0">
                <a:solidFill>
                  <a:srgbClr val="221F1F"/>
                </a:solidFill>
                <a:effectLst/>
                <a:ea typeface="Times New Roman" panose="02020603050405020304" pitchFamily="18" charset="0"/>
                <a:cs typeface="Arial" panose="020B0604020202020204" pitchFamily="34" charset="0"/>
              </a:rPr>
              <a:t>ea</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f</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h</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w</a:t>
            </a:r>
            <a:r>
              <a:rPr lang="en-US" sz="2200" spc="1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w</a:t>
            </a:r>
            <a:r>
              <a:rPr lang="en-US" sz="2200" dirty="0">
                <a:solidFill>
                  <a:srgbClr val="221F1F"/>
                </a:solidFill>
                <a:effectLst/>
                <a:ea typeface="Times New Roman" panose="02020603050405020304" pitchFamily="18" charset="0"/>
                <a:cs typeface="Arial" panose="020B0604020202020204" pitchFamily="34" charset="0"/>
              </a:rPr>
              <a:t>e</a:t>
            </a:r>
            <a:r>
              <a:rPr lang="en-US" sz="2200" spc="5" dirty="0">
                <a:solidFill>
                  <a:srgbClr val="221F1F"/>
                </a:solidFill>
                <a:effectLst/>
                <a:ea typeface="Times New Roman" panose="02020603050405020304" pitchFamily="18" charset="0"/>
                <a:cs typeface="Arial" panose="020B0604020202020204" pitchFamily="34" charset="0"/>
              </a:rPr>
              <a:t>l</a:t>
            </a:r>
            <a:r>
              <a:rPr lang="en-US" sz="2200" dirty="0">
                <a:solidFill>
                  <a:srgbClr val="221F1F"/>
                </a:solidFill>
                <a:effectLst/>
                <a:ea typeface="Times New Roman" panose="02020603050405020304" pitchFamily="18" charset="0"/>
                <a:cs typeface="Arial" panose="020B0604020202020204" pitchFamily="34" charset="0"/>
              </a:rPr>
              <a:t>l</a:t>
            </a:r>
            <a:r>
              <a:rPr lang="en-US" sz="2200" spc="25" dirty="0">
                <a:solidFill>
                  <a:srgbClr val="221F1F"/>
                </a:solidFill>
                <a:effectLst/>
                <a:ea typeface="Times New Roman" panose="02020603050405020304" pitchFamily="18" charset="0"/>
                <a:cs typeface="Arial" panose="020B0604020202020204" pitchFamily="34" charset="0"/>
              </a:rPr>
              <a:t> </a:t>
            </a:r>
            <a:r>
              <a:rPr lang="en-US" sz="2200" spc="-20" dirty="0">
                <a:solidFill>
                  <a:srgbClr val="221F1F"/>
                </a:solidFill>
                <a:effectLst/>
                <a:ea typeface="Times New Roman" panose="02020603050405020304" pitchFamily="18" charset="0"/>
                <a:cs typeface="Arial" panose="020B0604020202020204" pitchFamily="34" charset="0"/>
              </a:rPr>
              <a:t>y</a:t>
            </a:r>
            <a:r>
              <a:rPr lang="en-US" sz="2200" spc="5" dirty="0">
                <a:solidFill>
                  <a:srgbClr val="221F1F"/>
                </a:solidFill>
                <a:effectLst/>
                <a:ea typeface="Times New Roman" panose="02020603050405020304" pitchFamily="18" charset="0"/>
                <a:cs typeface="Arial" panose="020B0604020202020204" pitchFamily="34" charset="0"/>
              </a:rPr>
              <a:t>ou</a:t>
            </a:r>
            <a:r>
              <a:rPr lang="en-US" sz="2200" dirty="0">
                <a:solidFill>
                  <a:srgbClr val="221F1F"/>
                </a:solidFill>
                <a:effectLst/>
                <a:ea typeface="Times New Roman" panose="02020603050405020304" pitchFamily="18" charset="0"/>
                <a:cs typeface="Arial" panose="020B0604020202020204" pitchFamily="34" charset="0"/>
              </a:rPr>
              <a:t>r</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l</a:t>
            </a:r>
            <a:r>
              <a:rPr lang="en-US" sz="2200" spc="-5" dirty="0">
                <a:solidFill>
                  <a:srgbClr val="221F1F"/>
                </a:solidFill>
                <a:effectLst/>
                <a:ea typeface="Times New Roman" panose="02020603050405020304" pitchFamily="18" charset="0"/>
                <a:cs typeface="Arial" panose="020B0604020202020204" pitchFamily="34" charset="0"/>
              </a:rPr>
              <a:t>un</a:t>
            </a:r>
            <a:r>
              <a:rPr lang="en-US" sz="2200" spc="5" dirty="0">
                <a:solidFill>
                  <a:srgbClr val="221F1F"/>
                </a:solidFill>
                <a:effectLst/>
                <a:ea typeface="Times New Roman" panose="02020603050405020304" pitchFamily="18" charset="0"/>
                <a:cs typeface="Arial" panose="020B0604020202020204" pitchFamily="34" charset="0"/>
              </a:rPr>
              <a:t>g</a:t>
            </a:r>
            <a:r>
              <a:rPr lang="en-US" sz="2200" dirty="0">
                <a:solidFill>
                  <a:srgbClr val="221F1F"/>
                </a:solidFill>
                <a:effectLst/>
                <a:ea typeface="Times New Roman" panose="02020603050405020304" pitchFamily="18" charset="0"/>
                <a:cs typeface="Arial" panose="020B0604020202020204" pitchFamily="34" charset="0"/>
              </a:rPr>
              <a:t>s</a:t>
            </a:r>
            <a:r>
              <a:rPr lang="en-US" sz="2200" spc="25" dirty="0">
                <a:solidFill>
                  <a:srgbClr val="221F1F"/>
                </a:solidFill>
                <a:effectLst/>
                <a:ea typeface="Times New Roman" panose="02020603050405020304" pitchFamily="18" charset="0"/>
                <a:cs typeface="Arial" panose="020B0604020202020204" pitchFamily="34" charset="0"/>
              </a:rPr>
              <a:t> </a:t>
            </a:r>
            <a:r>
              <a:rPr lang="en-US" sz="2200" dirty="0">
                <a:solidFill>
                  <a:srgbClr val="221F1F"/>
                </a:solidFill>
                <a:effectLst/>
                <a:ea typeface="Times New Roman" panose="02020603050405020304" pitchFamily="18" charset="0"/>
                <a:cs typeface="Arial" panose="020B0604020202020204" pitchFamily="34" charset="0"/>
              </a:rPr>
              <a:t>are</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w</a:t>
            </a:r>
            <a:r>
              <a:rPr lang="en-US" sz="2200" spc="5" dirty="0">
                <a:solidFill>
                  <a:srgbClr val="221F1F"/>
                </a:solidFill>
                <a:effectLst/>
                <a:ea typeface="Times New Roman" panose="02020603050405020304" pitchFamily="18" charset="0"/>
                <a:cs typeface="Arial" panose="020B0604020202020204" pitchFamily="34" charset="0"/>
              </a:rPr>
              <a:t>o</a:t>
            </a:r>
            <a:r>
              <a:rPr lang="en-US" sz="2200" dirty="0">
                <a:solidFill>
                  <a:srgbClr val="221F1F"/>
                </a:solidFill>
                <a:effectLst/>
                <a:ea typeface="Times New Roman" panose="02020603050405020304" pitchFamily="18" charset="0"/>
                <a:cs typeface="Arial" panose="020B0604020202020204" pitchFamily="34" charset="0"/>
              </a:rPr>
              <a:t>r</a:t>
            </a:r>
            <a:r>
              <a:rPr lang="en-US" sz="2200" spc="-5" dirty="0">
                <a:solidFill>
                  <a:srgbClr val="221F1F"/>
                </a:solidFill>
                <a:effectLst/>
                <a:ea typeface="Times New Roman" panose="02020603050405020304" pitchFamily="18" charset="0"/>
                <a:cs typeface="Arial" panose="020B0604020202020204" pitchFamily="34" charset="0"/>
              </a:rPr>
              <a:t>ki</a:t>
            </a:r>
            <a:r>
              <a:rPr lang="en-US" sz="2200" spc="5" dirty="0">
                <a:solidFill>
                  <a:srgbClr val="221F1F"/>
                </a:solidFill>
                <a:effectLst/>
                <a:ea typeface="Times New Roman" panose="02020603050405020304" pitchFamily="18" charset="0"/>
                <a:cs typeface="Arial" panose="020B0604020202020204" pitchFamily="34" charset="0"/>
              </a:rPr>
              <a:t>ng</a:t>
            </a:r>
            <a:r>
              <a:rPr lang="en-US" sz="2200" dirty="0">
                <a:solidFill>
                  <a:srgbClr val="221F1F"/>
                </a:solidFill>
                <a:effectLst/>
                <a:ea typeface="Times New Roman" panose="02020603050405020304" pitchFamily="18" charset="0"/>
                <a:cs typeface="Arial" panose="020B0604020202020204" pitchFamily="34" charset="0"/>
              </a:rPr>
              <a:t>.</a:t>
            </a:r>
            <a:r>
              <a:rPr lang="en-US" sz="2200" spc="20" dirty="0">
                <a:solidFill>
                  <a:srgbClr val="221F1F"/>
                </a:solidFill>
                <a:effectLst/>
                <a:ea typeface="Times New Roman" panose="02020603050405020304" pitchFamily="18" charset="0"/>
                <a:cs typeface="Arial" panose="020B0604020202020204" pitchFamily="34" charset="0"/>
              </a:rPr>
              <a:t> </a:t>
            </a:r>
            <a:r>
              <a:rPr lang="en-US" sz="2200" spc="-20"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o </a:t>
            </a:r>
            <a:r>
              <a:rPr lang="en-US" sz="2200" spc="5" dirty="0">
                <a:solidFill>
                  <a:srgbClr val="221F1F"/>
                </a:solidFill>
                <a:effectLst/>
                <a:ea typeface="Times New Roman" panose="02020603050405020304" pitchFamily="18" charset="0"/>
                <a:cs typeface="Arial" panose="020B0604020202020204" pitchFamily="34" charset="0"/>
              </a:rPr>
              <a:t>d</a:t>
            </a:r>
            <a:r>
              <a:rPr lang="en-US" sz="2200" dirty="0">
                <a:solidFill>
                  <a:srgbClr val="221F1F"/>
                </a:solidFill>
                <a:effectLst/>
                <a:ea typeface="Times New Roman" panose="02020603050405020304" pitchFamily="18" charset="0"/>
                <a:cs typeface="Arial" panose="020B0604020202020204" pitchFamily="34" charset="0"/>
              </a:rPr>
              <a:t>o</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hi</a:t>
            </a:r>
            <a:r>
              <a:rPr lang="en-US" sz="2200" spc="5" dirty="0">
                <a:solidFill>
                  <a:srgbClr val="221F1F"/>
                </a:solidFill>
                <a:effectLst/>
                <a:ea typeface="Times New Roman" panose="02020603050405020304" pitchFamily="18" charset="0"/>
                <a:cs typeface="Arial" panose="020B0604020202020204" pitchFamily="34" charset="0"/>
              </a:rPr>
              <a:t>s</a:t>
            </a:r>
            <a:r>
              <a:rPr lang="en-US" sz="2200" dirty="0">
                <a:solidFill>
                  <a:srgbClr val="221F1F"/>
                </a:solidFill>
                <a:effectLst/>
                <a:ea typeface="Times New Roman" panose="02020603050405020304" pitchFamily="18" charset="0"/>
                <a:cs typeface="Arial" panose="020B0604020202020204" pitchFamily="34" charset="0"/>
              </a:rPr>
              <a:t>,</a:t>
            </a:r>
            <a:r>
              <a:rPr lang="en-US" sz="2200" spc="-5" dirty="0">
                <a:solidFill>
                  <a:srgbClr val="221F1F"/>
                </a:solidFill>
                <a:effectLst/>
                <a:ea typeface="Times New Roman" panose="02020603050405020304" pitchFamily="18" charset="0"/>
                <a:cs typeface="Arial" panose="020B0604020202020204" pitchFamily="34" charset="0"/>
              </a:rPr>
              <a:t> </a:t>
            </a:r>
            <a:r>
              <a:rPr lang="en-US" sz="2200" spc="5" dirty="0">
                <a:solidFill>
                  <a:srgbClr val="221F1F"/>
                </a:solidFill>
                <a:effectLst/>
                <a:ea typeface="Times New Roman" panose="02020603050405020304" pitchFamily="18" charset="0"/>
                <a:cs typeface="Arial" panose="020B0604020202020204" pitchFamily="34" charset="0"/>
              </a:rPr>
              <a:t>t</a:t>
            </a:r>
            <a:r>
              <a:rPr lang="en-US" sz="2200" spc="-5" dirty="0">
                <a:solidFill>
                  <a:srgbClr val="221F1F"/>
                </a:solidFill>
                <a:effectLst/>
                <a:ea typeface="Times New Roman" panose="02020603050405020304" pitchFamily="18" charset="0"/>
                <a:cs typeface="Arial" panose="020B0604020202020204" pitchFamily="34" charset="0"/>
              </a:rPr>
              <a:t>h</a:t>
            </a:r>
            <a:r>
              <a:rPr lang="en-US" sz="2200" dirty="0">
                <a:solidFill>
                  <a:srgbClr val="221F1F"/>
                </a:solidFill>
                <a:effectLst/>
                <a:ea typeface="Times New Roman" panose="02020603050405020304" pitchFamily="18" charset="0"/>
                <a:cs typeface="Arial" panose="020B0604020202020204" pitchFamily="34" charset="0"/>
              </a:rPr>
              <a:t>ey</a:t>
            </a:r>
            <a:r>
              <a:rPr lang="en-US" sz="2200" spc="-10" dirty="0">
                <a:solidFill>
                  <a:srgbClr val="221F1F"/>
                </a:solidFill>
                <a:effectLst/>
                <a:ea typeface="Times New Roman" panose="02020603050405020304" pitchFamily="18" charset="0"/>
                <a:cs typeface="Arial" panose="020B0604020202020204" pitchFamily="34" charset="0"/>
              </a:rPr>
              <a:t> </a:t>
            </a:r>
            <a:r>
              <a:rPr lang="en-US" sz="2200" spc="-25" dirty="0">
                <a:solidFill>
                  <a:srgbClr val="221F1F"/>
                </a:solidFill>
                <a:effectLst/>
                <a:ea typeface="Times New Roman" panose="02020603050405020304" pitchFamily="18" charset="0"/>
                <a:cs typeface="Arial" panose="020B0604020202020204" pitchFamily="34" charset="0"/>
              </a:rPr>
              <a:t>m</a:t>
            </a:r>
            <a:r>
              <a:rPr lang="en-US" sz="2200" spc="5" dirty="0">
                <a:solidFill>
                  <a:srgbClr val="221F1F"/>
                </a:solidFill>
                <a:effectLst/>
                <a:ea typeface="Times New Roman" panose="02020603050405020304" pitchFamily="18" charset="0"/>
                <a:cs typeface="Arial" panose="020B0604020202020204" pitchFamily="34" charset="0"/>
              </a:rPr>
              <a:t>igh</a:t>
            </a:r>
            <a:r>
              <a:rPr lang="en-US" sz="2200" spc="-5" dirty="0">
                <a:solidFill>
                  <a:srgbClr val="221F1F"/>
                </a:solidFill>
                <a:effectLst/>
                <a:ea typeface="Times New Roman" panose="02020603050405020304" pitchFamily="18" charset="0"/>
                <a:cs typeface="Arial" panose="020B0604020202020204" pitchFamily="34" charset="0"/>
              </a:rPr>
              <a:t>t</a:t>
            </a:r>
            <a:r>
              <a:rPr lang="en-US" sz="2200" dirty="0">
                <a:solidFill>
                  <a:srgbClr val="221F1F"/>
                </a:solidFill>
                <a:effectLst/>
                <a:ea typeface="Times New Roman" panose="02020603050405020304" pitchFamily="18" charset="0"/>
                <a:cs typeface="Arial" panose="020B0604020202020204" pitchFamily="34" charset="0"/>
              </a:rPr>
              <a:t>:</a:t>
            </a:r>
            <a:br>
              <a:rPr lang="en-US" sz="2200" dirty="0">
                <a:effectLst/>
                <a:ea typeface="Times New Roman" panose="02020603050405020304" pitchFamily="18" charset="0"/>
                <a:cs typeface="Arial" panose="020B0604020202020204" pitchFamily="34" charset="0"/>
              </a:rPr>
            </a:br>
            <a:r>
              <a:rPr lang="en-US" sz="2200" dirty="0">
                <a:solidFill>
                  <a:srgbClr val="000000"/>
                </a:solidFill>
                <a:effectLst/>
                <a:ea typeface="Times New Roman" panose="02020603050405020304" pitchFamily="18" charset="0"/>
                <a:cs typeface="Symbol" panose="05050102010706020507" pitchFamily="18" charset="2"/>
              </a:rPr>
              <a:t>·</a:t>
            </a:r>
            <a:r>
              <a:rPr lang="en-US" sz="2200" dirty="0">
                <a:solidFill>
                  <a:srgbClr val="000000"/>
                </a:solidFill>
                <a:effectLst/>
                <a:ea typeface="Times New Roman" panose="02020603050405020304" pitchFamily="18" charset="0"/>
                <a:cs typeface="Arial" panose="020B0604020202020204" pitchFamily="34" charset="0"/>
              </a:rPr>
              <a:t>    </a:t>
            </a:r>
            <a:r>
              <a:rPr lang="en-US" sz="2200" b="1" dirty="0">
                <a:solidFill>
                  <a:srgbClr val="000000"/>
                </a:solidFill>
                <a:effectLst/>
                <a:ea typeface="Times New Roman" panose="02020603050405020304" pitchFamily="18" charset="0"/>
                <a:cs typeface="Arial" panose="020B0604020202020204" pitchFamily="34" charset="0"/>
              </a:rPr>
              <a:t>check</a:t>
            </a:r>
            <a:r>
              <a:rPr lang="en-US" sz="2200" b="1" spc="130" dirty="0">
                <a:solidFill>
                  <a:srgbClr val="000000"/>
                </a:solidFill>
                <a:effectLst/>
                <a:ea typeface="Times New Roman" panose="02020603050405020304" pitchFamily="18" charset="0"/>
                <a:cs typeface="Arial" panose="020B0604020202020204" pitchFamily="34" charset="0"/>
              </a:rPr>
              <a:t> </a:t>
            </a:r>
            <a:r>
              <a:rPr lang="en-US" sz="2200" b="1" spc="5" dirty="0">
                <a:solidFill>
                  <a:srgbClr val="000000"/>
                </a:solidFill>
                <a:effectLst/>
                <a:ea typeface="Times New Roman" panose="02020603050405020304" pitchFamily="18" charset="0"/>
                <a:cs typeface="Arial" panose="020B0604020202020204" pitchFamily="34" charset="0"/>
              </a:rPr>
              <a:t>yo</a:t>
            </a:r>
            <a:r>
              <a:rPr lang="en-US" sz="2200" b="1" dirty="0">
                <a:solidFill>
                  <a:srgbClr val="000000"/>
                </a:solidFill>
                <a:effectLst/>
                <a:ea typeface="Times New Roman" panose="02020603050405020304" pitchFamily="18" charset="0"/>
                <a:cs typeface="Arial" panose="020B0604020202020204" pitchFamily="34" charset="0"/>
              </a:rPr>
              <a:t>ur</a:t>
            </a:r>
            <a:r>
              <a:rPr lang="en-US" sz="2200" b="1" spc="140" dirty="0">
                <a:solidFill>
                  <a:srgbClr val="000000"/>
                </a:solidFill>
                <a:effectLst/>
                <a:ea typeface="Times New Roman" panose="02020603050405020304" pitchFamily="18" charset="0"/>
                <a:cs typeface="Arial" panose="020B0604020202020204" pitchFamily="34" charset="0"/>
              </a:rPr>
              <a:t> </a:t>
            </a:r>
            <a:r>
              <a:rPr lang="en-US" sz="2200" b="1" dirty="0">
                <a:solidFill>
                  <a:srgbClr val="000000"/>
                </a:solidFill>
                <a:effectLst/>
                <a:ea typeface="Times New Roman" panose="02020603050405020304" pitchFamily="18" charset="0"/>
                <a:cs typeface="Arial" panose="020B0604020202020204" pitchFamily="34" charset="0"/>
              </a:rPr>
              <a:t>b</a:t>
            </a:r>
            <a:r>
              <a:rPr lang="en-US" sz="2200" b="1" spc="-5" dirty="0">
                <a:solidFill>
                  <a:srgbClr val="000000"/>
                </a:solidFill>
                <a:effectLst/>
                <a:ea typeface="Times New Roman" panose="02020603050405020304" pitchFamily="18" charset="0"/>
                <a:cs typeface="Arial" panose="020B0604020202020204" pitchFamily="34" charset="0"/>
              </a:rPr>
              <a:t>l</a:t>
            </a:r>
            <a:r>
              <a:rPr lang="en-US" sz="2200" b="1" spc="5" dirty="0">
                <a:solidFill>
                  <a:srgbClr val="000000"/>
                </a:solidFill>
                <a:effectLst/>
                <a:ea typeface="Times New Roman" panose="02020603050405020304" pitchFamily="18" charset="0"/>
                <a:cs typeface="Arial" panose="020B0604020202020204" pitchFamily="34" charset="0"/>
              </a:rPr>
              <a:t>oo</a:t>
            </a:r>
            <a:r>
              <a:rPr lang="en-US" sz="2200" b="1" dirty="0">
                <a:solidFill>
                  <a:srgbClr val="000000"/>
                </a:solidFill>
                <a:effectLst/>
                <a:ea typeface="Times New Roman" panose="02020603050405020304" pitchFamily="18" charset="0"/>
                <a:cs typeface="Arial" panose="020B0604020202020204" pitchFamily="34" charset="0"/>
              </a:rPr>
              <a:t>d</a:t>
            </a:r>
            <a:r>
              <a:rPr lang="en-US" sz="2200" b="1" spc="140" dirty="0">
                <a:solidFill>
                  <a:srgbClr val="000000"/>
                </a:solidFill>
                <a:effectLst/>
                <a:ea typeface="Times New Roman" panose="02020603050405020304" pitchFamily="18" charset="0"/>
                <a:cs typeface="Arial" panose="020B0604020202020204" pitchFamily="34" charset="0"/>
              </a:rPr>
              <a:t> </a:t>
            </a:r>
            <a:r>
              <a:rPr lang="en-US" sz="2200" b="1" spc="-5" dirty="0">
                <a:solidFill>
                  <a:srgbClr val="000000"/>
                </a:solidFill>
                <a:effectLst/>
                <a:ea typeface="Times New Roman" panose="02020603050405020304" pitchFamily="18" charset="0"/>
                <a:cs typeface="Arial" panose="020B0604020202020204" pitchFamily="34" charset="0"/>
              </a:rPr>
              <a:t>o</a:t>
            </a:r>
            <a:r>
              <a:rPr lang="en-US" sz="2200" b="1" spc="5" dirty="0">
                <a:solidFill>
                  <a:srgbClr val="000000"/>
                </a:solidFill>
                <a:effectLst/>
                <a:ea typeface="Times New Roman" panose="02020603050405020304" pitchFamily="18" charset="0"/>
                <a:cs typeface="Arial" panose="020B0604020202020204" pitchFamily="34" charset="0"/>
              </a:rPr>
              <a:t>x</a:t>
            </a:r>
            <a:r>
              <a:rPr lang="en-US" sz="2200" b="1" spc="-5" dirty="0">
                <a:solidFill>
                  <a:srgbClr val="000000"/>
                </a:solidFill>
                <a:effectLst/>
                <a:ea typeface="Times New Roman" panose="02020603050405020304" pitchFamily="18" charset="0"/>
                <a:cs typeface="Arial" panose="020B0604020202020204" pitchFamily="34" charset="0"/>
              </a:rPr>
              <a:t>y</a:t>
            </a:r>
            <a:r>
              <a:rPr lang="en-US" sz="2200" b="1" spc="5" dirty="0">
                <a:solidFill>
                  <a:srgbClr val="000000"/>
                </a:solidFill>
                <a:effectLst/>
                <a:ea typeface="Times New Roman" panose="02020603050405020304" pitchFamily="18" charset="0"/>
                <a:cs typeface="Arial" panose="020B0604020202020204" pitchFamily="34" charset="0"/>
              </a:rPr>
              <a:t>g</a:t>
            </a:r>
            <a:r>
              <a:rPr lang="en-US" sz="2200" b="1" dirty="0">
                <a:solidFill>
                  <a:srgbClr val="000000"/>
                </a:solidFill>
                <a:effectLst/>
                <a:ea typeface="Times New Roman" panose="02020603050405020304" pitchFamily="18" charset="0"/>
                <a:cs typeface="Arial" panose="020B0604020202020204" pitchFamily="34" charset="0"/>
              </a:rPr>
              <a:t>en</a:t>
            </a:r>
            <a:r>
              <a:rPr lang="en-US" sz="2200" b="1" spc="140" dirty="0">
                <a:solidFill>
                  <a:srgbClr val="000000"/>
                </a:solidFill>
                <a:effectLst/>
                <a:ea typeface="Times New Roman" panose="02020603050405020304" pitchFamily="18" charset="0"/>
                <a:cs typeface="Arial" panose="020B0604020202020204" pitchFamily="34" charset="0"/>
              </a:rPr>
              <a:t> </a:t>
            </a:r>
            <a:r>
              <a:rPr lang="en-US" sz="2200" b="1" spc="5" dirty="0">
                <a:solidFill>
                  <a:srgbClr val="000000"/>
                </a:solidFill>
                <a:effectLst/>
                <a:ea typeface="Times New Roman" panose="02020603050405020304" pitchFamily="18" charset="0"/>
                <a:cs typeface="Arial" panose="020B0604020202020204" pitchFamily="34" charset="0"/>
              </a:rPr>
              <a:t>l</a:t>
            </a:r>
            <a:r>
              <a:rPr lang="en-US" sz="2200" b="1" spc="-10" dirty="0">
                <a:solidFill>
                  <a:srgbClr val="000000"/>
                </a:solidFill>
                <a:effectLst/>
                <a:ea typeface="Times New Roman" panose="02020603050405020304" pitchFamily="18" charset="0"/>
                <a:cs typeface="Arial" panose="020B0604020202020204" pitchFamily="34" charset="0"/>
              </a:rPr>
              <a:t>e</a:t>
            </a:r>
            <a:r>
              <a:rPr lang="en-US" sz="2200" b="1" spc="5" dirty="0">
                <a:solidFill>
                  <a:srgbClr val="000000"/>
                </a:solidFill>
                <a:effectLst/>
                <a:ea typeface="Times New Roman" panose="02020603050405020304" pitchFamily="18" charset="0"/>
                <a:cs typeface="Arial" panose="020B0604020202020204" pitchFamily="34" charset="0"/>
              </a:rPr>
              <a:t>v</a:t>
            </a:r>
            <a:r>
              <a:rPr lang="en-US" sz="2200" b="1" spc="-10" dirty="0">
                <a:solidFill>
                  <a:srgbClr val="000000"/>
                </a:solidFill>
                <a:effectLst/>
                <a:ea typeface="Times New Roman" panose="02020603050405020304" pitchFamily="18" charset="0"/>
                <a:cs typeface="Arial" panose="020B0604020202020204" pitchFamily="34" charset="0"/>
              </a:rPr>
              <a:t>e</a:t>
            </a:r>
            <a:r>
              <a:rPr lang="en-US" sz="2200" b="1" dirty="0">
                <a:solidFill>
                  <a:srgbClr val="000000"/>
                </a:solidFill>
                <a:effectLst/>
                <a:ea typeface="Times New Roman" panose="02020603050405020304" pitchFamily="18" charset="0"/>
                <a:cs typeface="Arial" panose="020B0604020202020204" pitchFamily="34" charset="0"/>
              </a:rPr>
              <a:t>l</a:t>
            </a:r>
            <a:r>
              <a:rPr lang="en-US" sz="2200" b="1" spc="175" dirty="0">
                <a:solidFill>
                  <a:srgbClr val="000000"/>
                </a:solidFill>
                <a:effectLst/>
                <a:ea typeface="Times New Roman" panose="02020603050405020304" pitchFamily="18" charset="0"/>
                <a:cs typeface="Arial" panose="020B0604020202020204" pitchFamily="34" charset="0"/>
              </a:rPr>
              <a:t> </a:t>
            </a:r>
            <a:r>
              <a:rPr lang="en-US" sz="2200" spc="-5" dirty="0">
                <a:solidFill>
                  <a:srgbClr val="000000"/>
                </a:solidFill>
                <a:effectLst/>
                <a:ea typeface="Times New Roman" panose="02020603050405020304" pitchFamily="18" charset="0"/>
                <a:cs typeface="Arial" panose="020B0604020202020204" pitchFamily="34" charset="0"/>
              </a:rPr>
              <a:t>w</a:t>
            </a:r>
            <a:r>
              <a:rPr lang="en-US" sz="2200" spc="5" dirty="0">
                <a:solidFill>
                  <a:srgbClr val="000000"/>
                </a:solidFill>
                <a:effectLst/>
                <a:ea typeface="Times New Roman" panose="02020603050405020304" pitchFamily="18" charset="0"/>
                <a:cs typeface="Arial" panose="020B0604020202020204" pitchFamily="34" charset="0"/>
              </a:rPr>
              <a:t>i</a:t>
            </a:r>
            <a:r>
              <a:rPr lang="en-US" sz="2200" spc="-5" dirty="0">
                <a:solidFill>
                  <a:srgbClr val="000000"/>
                </a:solidFill>
                <a:effectLst/>
                <a:ea typeface="Times New Roman" panose="02020603050405020304" pitchFamily="18" charset="0"/>
                <a:cs typeface="Arial" panose="020B0604020202020204" pitchFamily="34" charset="0"/>
              </a:rPr>
              <a:t>t</a:t>
            </a:r>
            <a:r>
              <a:rPr lang="en-US" sz="2200" dirty="0">
                <a:solidFill>
                  <a:srgbClr val="000000"/>
                </a:solidFill>
                <a:effectLst/>
                <a:ea typeface="Times New Roman" panose="02020603050405020304" pitchFamily="18" charset="0"/>
                <a:cs typeface="Arial" panose="020B0604020202020204" pitchFamily="34" charset="0"/>
              </a:rPr>
              <a:t>h</a:t>
            </a:r>
            <a:r>
              <a:rPr lang="en-US" sz="2200" spc="145" dirty="0">
                <a:solidFill>
                  <a:srgbClr val="000000"/>
                </a:solidFill>
                <a:effectLst/>
                <a:ea typeface="Times New Roman" panose="02020603050405020304" pitchFamily="18" charset="0"/>
                <a:cs typeface="Arial" panose="020B0604020202020204" pitchFamily="34" charset="0"/>
              </a:rPr>
              <a:t> </a:t>
            </a:r>
            <a:r>
              <a:rPr lang="en-US" sz="2200" dirty="0">
                <a:solidFill>
                  <a:srgbClr val="000000"/>
                </a:solidFill>
                <a:effectLst/>
                <a:ea typeface="Times New Roman" panose="02020603050405020304" pitchFamily="18" charset="0"/>
                <a:cs typeface="Arial" panose="020B0604020202020204" pitchFamily="34" charset="0"/>
              </a:rPr>
              <a:t>an</a:t>
            </a:r>
            <a:r>
              <a:rPr lang="en-US" sz="2200" spc="155" dirty="0">
                <a:solidFill>
                  <a:srgbClr val="000000"/>
                </a:solidFill>
                <a:effectLst/>
                <a:ea typeface="Times New Roman" panose="02020603050405020304" pitchFamily="18" charset="0"/>
                <a:cs typeface="Arial" panose="020B0604020202020204" pitchFamily="34" charset="0"/>
              </a:rPr>
              <a:t> </a:t>
            </a:r>
            <a:r>
              <a:rPr lang="en-US" sz="22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o</a:t>
            </a:r>
            <a:r>
              <a:rPr lang="en-US" sz="22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x</a:t>
            </a:r>
            <a:r>
              <a:rPr lang="en-US" sz="22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i</a:t>
            </a:r>
            <a:r>
              <a:rPr lang="en-US" sz="2200" u="sng" spc="-2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m</a:t>
            </a:r>
            <a:r>
              <a:rPr lang="en-US" sz="2200" u="sng" spc="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e</a:t>
            </a:r>
            <a:r>
              <a:rPr lang="en-US" sz="2200" u="sng" spc="5"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t</a:t>
            </a:r>
            <a:r>
              <a:rPr lang="en-US" sz="2200" u="sng" spc="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e</a:t>
            </a:r>
            <a:r>
              <a:rPr lang="en-US" sz="2200" u="sng" spc="1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r</a:t>
            </a:r>
            <a:r>
              <a:rPr lang="en-US" sz="2200" u="none" strike="noStrike" spc="0" dirty="0">
                <a:solidFill>
                  <a:schemeClr val="tx1"/>
                </a:solidFill>
                <a:effectLst/>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t>
            </a:r>
            <a:r>
              <a:rPr lang="en-US" sz="2200" spc="135" dirty="0">
                <a:solidFill>
                  <a:schemeClr val="tx1"/>
                </a:solidFill>
                <a:effectLst/>
                <a:ea typeface="Times New Roman" panose="02020603050405020304" pitchFamily="18" charset="0"/>
                <a:cs typeface="Arial" panose="020B0604020202020204" pitchFamily="34" charset="0"/>
              </a:rPr>
              <a:t> </a:t>
            </a:r>
            <a:r>
              <a:rPr lang="en-US" sz="2200" dirty="0">
                <a:solidFill>
                  <a:schemeClr val="tx1"/>
                </a:solidFill>
                <a:effectLst/>
                <a:ea typeface="Times New Roman" panose="02020603050405020304" pitchFamily="18" charset="0"/>
                <a:cs typeface="Arial" panose="020B0604020202020204" pitchFamily="34" charset="0"/>
              </a:rPr>
              <a:t>a</a:t>
            </a:r>
            <a:r>
              <a:rPr lang="en-US" sz="2200" spc="140" dirty="0">
                <a:solidFill>
                  <a:schemeClr val="tx1"/>
                </a:solidFill>
                <a:effectLst/>
                <a:ea typeface="Times New Roman" panose="02020603050405020304" pitchFamily="18" charset="0"/>
                <a:cs typeface="Arial" panose="020B0604020202020204" pitchFamily="34" charset="0"/>
              </a:rPr>
              <a:t> </a:t>
            </a:r>
            <a:r>
              <a:rPr lang="en-US" sz="2200" spc="15" dirty="0">
                <a:solidFill>
                  <a:schemeClr val="tx1"/>
                </a:solidFill>
                <a:effectLst/>
                <a:ea typeface="Times New Roman" panose="02020603050405020304" pitchFamily="18" charset="0"/>
                <a:cs typeface="Arial" panose="020B0604020202020204" pitchFamily="34" charset="0"/>
              </a:rPr>
              <a:t>s</a:t>
            </a:r>
            <a:r>
              <a:rPr lang="en-US" sz="2200" spc="-25" dirty="0">
                <a:solidFill>
                  <a:schemeClr val="tx1"/>
                </a:solidFill>
                <a:effectLst/>
                <a:ea typeface="Times New Roman" panose="02020603050405020304" pitchFamily="18" charset="0"/>
                <a:cs typeface="Arial" panose="020B0604020202020204" pitchFamily="34" charset="0"/>
              </a:rPr>
              <a:t>m</a:t>
            </a:r>
            <a:r>
              <a:rPr lang="en-US" sz="2200" dirty="0">
                <a:solidFill>
                  <a:schemeClr val="tx1"/>
                </a:solidFill>
                <a:effectLst/>
                <a:ea typeface="Times New Roman" panose="02020603050405020304" pitchFamily="18" charset="0"/>
                <a:cs typeface="Arial" panose="020B0604020202020204" pitchFamily="34" charset="0"/>
              </a:rPr>
              <a:t>a</a:t>
            </a:r>
            <a:r>
              <a:rPr lang="en-US" sz="2200" spc="5" dirty="0">
                <a:solidFill>
                  <a:schemeClr val="tx1"/>
                </a:solidFill>
                <a:effectLst/>
                <a:ea typeface="Times New Roman" panose="02020603050405020304" pitchFamily="18" charset="0"/>
                <a:cs typeface="Arial" panose="020B0604020202020204" pitchFamily="34" charset="0"/>
              </a:rPr>
              <a:t>l</a:t>
            </a:r>
            <a:r>
              <a:rPr lang="en-US" sz="2200" dirty="0">
                <a:solidFill>
                  <a:schemeClr val="tx1"/>
                </a:solidFill>
                <a:effectLst/>
                <a:ea typeface="Times New Roman" panose="02020603050405020304" pitchFamily="18" charset="0"/>
                <a:cs typeface="Arial" panose="020B0604020202020204" pitchFamily="34" charset="0"/>
              </a:rPr>
              <a:t>l</a:t>
            </a:r>
            <a:r>
              <a:rPr lang="en-US" sz="2200" spc="145" dirty="0">
                <a:solidFill>
                  <a:schemeClr val="tx1"/>
                </a:solidFill>
                <a:effectLst/>
                <a:ea typeface="Times New Roman" panose="02020603050405020304" pitchFamily="18" charset="0"/>
                <a:cs typeface="Arial" panose="020B0604020202020204" pitchFamily="34" charset="0"/>
              </a:rPr>
              <a:t> </a:t>
            </a:r>
            <a:r>
              <a:rPr lang="en-US" sz="2200" spc="5" dirty="0">
                <a:solidFill>
                  <a:schemeClr val="tx1"/>
                </a:solidFill>
                <a:effectLst/>
                <a:ea typeface="Times New Roman" panose="02020603050405020304" pitchFamily="18" charset="0"/>
                <a:cs typeface="Arial" panose="020B0604020202020204" pitchFamily="34" charset="0"/>
              </a:rPr>
              <a:t>d</a:t>
            </a:r>
            <a:r>
              <a:rPr lang="en-US" sz="2200" dirty="0">
                <a:solidFill>
                  <a:schemeClr val="tx1"/>
                </a:solidFill>
                <a:effectLst/>
                <a:ea typeface="Times New Roman" panose="02020603050405020304" pitchFamily="18" charset="0"/>
                <a:cs typeface="Arial" panose="020B0604020202020204" pitchFamily="34" charset="0"/>
              </a:rPr>
              <a:t>e</a:t>
            </a:r>
            <a:r>
              <a:rPr lang="en-US" sz="2200" spc="5" dirty="0">
                <a:solidFill>
                  <a:schemeClr val="tx1"/>
                </a:solidFill>
                <a:effectLst/>
                <a:ea typeface="Times New Roman" panose="02020603050405020304" pitchFamily="18" charset="0"/>
                <a:cs typeface="Arial" panose="020B0604020202020204" pitchFamily="34" charset="0"/>
              </a:rPr>
              <a:t>v</a:t>
            </a:r>
            <a:r>
              <a:rPr lang="en-US" sz="2200" spc="-5" dirty="0">
                <a:solidFill>
                  <a:schemeClr val="tx1"/>
                </a:solidFill>
                <a:effectLst/>
                <a:ea typeface="Times New Roman" panose="02020603050405020304" pitchFamily="18" charset="0"/>
                <a:cs typeface="Arial" panose="020B0604020202020204" pitchFamily="34" charset="0"/>
              </a:rPr>
              <a:t>i</a:t>
            </a:r>
            <a:r>
              <a:rPr lang="en-US" sz="2200" spc="-10" dirty="0">
                <a:solidFill>
                  <a:schemeClr val="tx1"/>
                </a:solidFill>
                <a:effectLst/>
                <a:ea typeface="Times New Roman" panose="02020603050405020304" pitchFamily="18" charset="0"/>
                <a:cs typeface="Arial" panose="020B0604020202020204" pitchFamily="34" charset="0"/>
              </a:rPr>
              <a:t>c</a:t>
            </a:r>
            <a:r>
              <a:rPr lang="en-US" sz="2200" dirty="0">
                <a:solidFill>
                  <a:schemeClr val="tx1"/>
                </a:solidFill>
                <a:effectLst/>
                <a:ea typeface="Times New Roman" panose="02020603050405020304" pitchFamily="18" charset="0"/>
                <a:cs typeface="Arial" panose="020B0604020202020204" pitchFamily="34" charset="0"/>
              </a:rPr>
              <a:t>e</a:t>
            </a:r>
            <a:r>
              <a:rPr lang="en-US" sz="2200" spc="5" dirty="0">
                <a:solidFill>
                  <a:schemeClr val="tx1"/>
                </a:solidFill>
                <a:effectLst/>
                <a:ea typeface="Times New Roman" panose="02020603050405020304" pitchFamily="18" charset="0"/>
                <a:cs typeface="Arial" panose="020B0604020202020204" pitchFamily="34" charset="0"/>
              </a:rPr>
              <a:t> th</a:t>
            </a:r>
            <a:r>
              <a:rPr lang="en-US" sz="2200" spc="-10" dirty="0">
                <a:solidFill>
                  <a:schemeClr val="tx1"/>
                </a:solidFill>
                <a:effectLst/>
                <a:ea typeface="Times New Roman" panose="02020603050405020304" pitchFamily="18" charset="0"/>
                <a:cs typeface="Arial" panose="020B0604020202020204" pitchFamily="34" charset="0"/>
              </a:rPr>
              <a:t>a</a:t>
            </a:r>
            <a:r>
              <a:rPr lang="en-US" sz="2200" dirty="0">
                <a:solidFill>
                  <a:schemeClr val="tx1"/>
                </a:solidFill>
                <a:effectLst/>
                <a:ea typeface="Times New Roman" panose="02020603050405020304" pitchFamily="18" charset="0"/>
                <a:cs typeface="Arial" panose="020B0604020202020204" pitchFamily="34" charset="0"/>
              </a:rPr>
              <a:t>t</a:t>
            </a:r>
            <a:r>
              <a:rPr lang="en-US" sz="2200" spc="5" dirty="0">
                <a:solidFill>
                  <a:schemeClr val="tx1"/>
                </a:solidFill>
                <a:effectLst/>
                <a:ea typeface="Times New Roman" panose="02020603050405020304" pitchFamily="18" charset="0"/>
                <a:cs typeface="Arial" panose="020B0604020202020204" pitchFamily="34" charset="0"/>
              </a:rPr>
              <a:t> </a:t>
            </a:r>
            <a:r>
              <a:rPr lang="en-US" sz="2200" spc="-15" dirty="0">
                <a:solidFill>
                  <a:schemeClr val="tx1"/>
                </a:solidFill>
                <a:effectLst/>
                <a:ea typeface="Times New Roman" panose="02020603050405020304" pitchFamily="18" charset="0"/>
                <a:cs typeface="Arial" panose="020B0604020202020204" pitchFamily="34" charset="0"/>
              </a:rPr>
              <a:t>f</a:t>
            </a:r>
            <a:r>
              <a:rPr lang="en-US" sz="2200" spc="5" dirty="0">
                <a:solidFill>
                  <a:schemeClr val="tx1"/>
                </a:solidFill>
                <a:effectLst/>
                <a:ea typeface="Times New Roman" panose="02020603050405020304" pitchFamily="18" charset="0"/>
                <a:cs typeface="Arial" panose="020B0604020202020204" pitchFamily="34" charset="0"/>
              </a:rPr>
              <a:t>i</a:t>
            </a:r>
            <a:r>
              <a:rPr lang="en-US" sz="2200" spc="-5" dirty="0">
                <a:solidFill>
                  <a:schemeClr val="tx1"/>
                </a:solidFill>
                <a:effectLst/>
                <a:ea typeface="Times New Roman" panose="02020603050405020304" pitchFamily="18" charset="0"/>
                <a:cs typeface="Arial" panose="020B0604020202020204" pitchFamily="34" charset="0"/>
              </a:rPr>
              <a:t>t</a:t>
            </a:r>
            <a:r>
              <a:rPr lang="en-US" sz="2200" dirty="0">
                <a:solidFill>
                  <a:schemeClr val="tx1"/>
                </a:solidFill>
                <a:effectLst/>
                <a:ea typeface="Times New Roman" panose="02020603050405020304" pitchFamily="18" charset="0"/>
                <a:cs typeface="Arial" panose="020B0604020202020204" pitchFamily="34" charset="0"/>
              </a:rPr>
              <a:t>s</a:t>
            </a:r>
            <a:r>
              <a:rPr lang="en-US" sz="2200" spc="5" dirty="0">
                <a:solidFill>
                  <a:schemeClr val="tx1"/>
                </a:solidFill>
                <a:effectLst/>
                <a:ea typeface="Times New Roman" panose="02020603050405020304" pitchFamily="18" charset="0"/>
                <a:cs typeface="Arial" panose="020B0604020202020204" pitchFamily="34" charset="0"/>
              </a:rPr>
              <a:t> </a:t>
            </a:r>
            <a:r>
              <a:rPr lang="en-US" sz="2200" spc="-10" dirty="0">
                <a:solidFill>
                  <a:schemeClr val="tx1"/>
                </a:solidFill>
                <a:effectLst/>
                <a:ea typeface="Times New Roman" panose="02020603050405020304" pitchFamily="18" charset="0"/>
                <a:cs typeface="Arial" panose="020B0604020202020204" pitchFamily="34" charset="0"/>
              </a:rPr>
              <a:t>o</a:t>
            </a:r>
            <a:r>
              <a:rPr lang="en-US" sz="2200" dirty="0">
                <a:solidFill>
                  <a:schemeClr val="tx1"/>
                </a:solidFill>
                <a:effectLst/>
                <a:ea typeface="Times New Roman" panose="02020603050405020304" pitchFamily="18" charset="0"/>
                <a:cs typeface="Arial" panose="020B0604020202020204" pitchFamily="34" charset="0"/>
              </a:rPr>
              <a:t>n</a:t>
            </a:r>
            <a:r>
              <a:rPr lang="en-US" sz="2200" spc="5" dirty="0">
                <a:solidFill>
                  <a:schemeClr val="tx1"/>
                </a:solidFill>
                <a:effectLst/>
                <a:ea typeface="Times New Roman" panose="02020603050405020304" pitchFamily="18" charset="0"/>
                <a:cs typeface="Arial" panose="020B0604020202020204" pitchFamily="34" charset="0"/>
              </a:rPr>
              <a:t> </a:t>
            </a:r>
            <a:r>
              <a:rPr lang="en-US" sz="2200" spc="-10" dirty="0">
                <a:solidFill>
                  <a:schemeClr val="tx1"/>
                </a:solidFill>
                <a:effectLst/>
                <a:ea typeface="Times New Roman" panose="02020603050405020304" pitchFamily="18" charset="0"/>
                <a:cs typeface="Arial" panose="020B0604020202020204" pitchFamily="34" charset="0"/>
              </a:rPr>
              <a:t>t</a:t>
            </a:r>
            <a:r>
              <a:rPr lang="en-US" sz="2200" spc="5" dirty="0">
                <a:solidFill>
                  <a:schemeClr val="tx1"/>
                </a:solidFill>
                <a:effectLst/>
                <a:ea typeface="Times New Roman" panose="02020603050405020304" pitchFamily="18" charset="0"/>
                <a:cs typeface="Arial" panose="020B0604020202020204" pitchFamily="34" charset="0"/>
              </a:rPr>
              <a:t>h</a:t>
            </a:r>
            <a:r>
              <a:rPr lang="en-US" sz="2200" dirty="0">
                <a:solidFill>
                  <a:schemeClr val="tx1"/>
                </a:solidFill>
                <a:effectLst/>
                <a:ea typeface="Times New Roman" panose="02020603050405020304" pitchFamily="18" charset="0"/>
                <a:cs typeface="Arial" panose="020B0604020202020204" pitchFamily="34" charset="0"/>
              </a:rPr>
              <a:t>e </a:t>
            </a:r>
            <a:r>
              <a:rPr lang="en-US" sz="2200" spc="-15" dirty="0">
                <a:solidFill>
                  <a:schemeClr val="tx1"/>
                </a:solidFill>
                <a:effectLst/>
                <a:ea typeface="Times New Roman" panose="02020603050405020304" pitchFamily="18" charset="0"/>
                <a:cs typeface="Arial" panose="020B0604020202020204" pitchFamily="34" charset="0"/>
              </a:rPr>
              <a:t>e</a:t>
            </a:r>
            <a:r>
              <a:rPr lang="en-US" sz="2200" spc="-5" dirty="0">
                <a:solidFill>
                  <a:schemeClr val="tx1"/>
                </a:solidFill>
                <a:effectLst/>
                <a:ea typeface="Times New Roman" panose="02020603050405020304" pitchFamily="18" charset="0"/>
                <a:cs typeface="Arial" panose="020B0604020202020204" pitchFamily="34" charset="0"/>
              </a:rPr>
              <a:t>n</a:t>
            </a:r>
            <a:r>
              <a:rPr lang="en-US" sz="2200" dirty="0">
                <a:solidFill>
                  <a:schemeClr val="tx1"/>
                </a:solidFill>
                <a:effectLst/>
                <a:ea typeface="Times New Roman" panose="02020603050405020304" pitchFamily="18" charset="0"/>
                <a:cs typeface="Arial" panose="020B0604020202020204" pitchFamily="34" charset="0"/>
              </a:rPr>
              <a:t>d</a:t>
            </a:r>
            <a:r>
              <a:rPr lang="en-US" sz="2200" spc="5" dirty="0">
                <a:solidFill>
                  <a:schemeClr val="tx1"/>
                </a:solidFill>
                <a:effectLst/>
                <a:ea typeface="Times New Roman" panose="02020603050405020304" pitchFamily="18" charset="0"/>
                <a:cs typeface="Arial" panose="020B0604020202020204" pitchFamily="34" charset="0"/>
              </a:rPr>
              <a:t> </a:t>
            </a:r>
            <a:r>
              <a:rPr lang="en-US" sz="2200" dirty="0">
                <a:solidFill>
                  <a:schemeClr val="tx1"/>
                </a:solidFill>
                <a:effectLst/>
                <a:ea typeface="Times New Roman" panose="02020603050405020304" pitchFamily="18" charset="0"/>
                <a:cs typeface="Arial" panose="020B0604020202020204" pitchFamily="34" charset="0"/>
              </a:rPr>
              <a:t>of </a:t>
            </a:r>
            <a:r>
              <a:rPr lang="en-US" sz="2200" spc="-20" dirty="0">
                <a:solidFill>
                  <a:schemeClr val="tx1"/>
                </a:solidFill>
                <a:effectLst/>
                <a:ea typeface="Times New Roman" panose="02020603050405020304" pitchFamily="18" charset="0"/>
                <a:cs typeface="Arial" panose="020B0604020202020204" pitchFamily="34" charset="0"/>
              </a:rPr>
              <a:t>y</a:t>
            </a:r>
            <a:r>
              <a:rPr lang="en-US" sz="2200" spc="5" dirty="0">
                <a:solidFill>
                  <a:schemeClr val="tx1"/>
                </a:solidFill>
                <a:effectLst/>
                <a:ea typeface="Times New Roman" panose="02020603050405020304" pitchFamily="18" charset="0"/>
                <a:cs typeface="Arial" panose="020B0604020202020204" pitchFamily="34" charset="0"/>
              </a:rPr>
              <a:t>ou</a:t>
            </a:r>
            <a:r>
              <a:rPr lang="en-US" sz="2200" dirty="0">
                <a:solidFill>
                  <a:schemeClr val="tx1"/>
                </a:solidFill>
                <a:effectLst/>
                <a:ea typeface="Times New Roman" panose="02020603050405020304" pitchFamily="18" charset="0"/>
                <a:cs typeface="Arial" panose="020B0604020202020204" pitchFamily="34" charset="0"/>
              </a:rPr>
              <a:t>r </a:t>
            </a:r>
            <a:r>
              <a:rPr lang="en-US" sz="2200" spc="-15" dirty="0">
                <a:solidFill>
                  <a:schemeClr val="tx1"/>
                </a:solidFill>
                <a:effectLst/>
                <a:ea typeface="Times New Roman" panose="02020603050405020304" pitchFamily="18" charset="0"/>
                <a:cs typeface="Arial" panose="020B0604020202020204" pitchFamily="34" charset="0"/>
              </a:rPr>
              <a:t>f</a:t>
            </a:r>
            <a:r>
              <a:rPr lang="en-US" sz="2200" spc="5" dirty="0">
                <a:solidFill>
                  <a:schemeClr val="tx1"/>
                </a:solidFill>
                <a:effectLst/>
                <a:ea typeface="Times New Roman" panose="02020603050405020304" pitchFamily="18" charset="0"/>
                <a:cs typeface="Arial" panose="020B0604020202020204" pitchFamily="34" charset="0"/>
              </a:rPr>
              <a:t>i</a:t>
            </a:r>
            <a:r>
              <a:rPr lang="en-US" sz="2200" spc="-5" dirty="0">
                <a:solidFill>
                  <a:schemeClr val="tx1"/>
                </a:solidFill>
                <a:effectLst/>
                <a:ea typeface="Times New Roman" panose="02020603050405020304" pitchFamily="18" charset="0"/>
                <a:cs typeface="Arial" panose="020B0604020202020204" pitchFamily="34" charset="0"/>
              </a:rPr>
              <a:t>n</a:t>
            </a:r>
            <a:r>
              <a:rPr lang="en-US" sz="2200" spc="5" dirty="0">
                <a:solidFill>
                  <a:schemeClr val="tx1"/>
                </a:solidFill>
                <a:effectLst/>
                <a:ea typeface="Times New Roman" panose="02020603050405020304" pitchFamily="18" charset="0"/>
                <a:cs typeface="Arial" panose="020B0604020202020204" pitchFamily="34" charset="0"/>
              </a:rPr>
              <a:t>g</a:t>
            </a:r>
            <a:r>
              <a:rPr lang="en-US" sz="2200" dirty="0">
                <a:solidFill>
                  <a:schemeClr val="tx1"/>
                </a:solidFill>
                <a:effectLst/>
                <a:ea typeface="Times New Roman" panose="02020603050405020304" pitchFamily="18" charset="0"/>
                <a:cs typeface="Arial" panose="020B0604020202020204" pitchFamily="34" charset="0"/>
              </a:rPr>
              <a:t>er</a:t>
            </a:r>
            <a:r>
              <a:rPr lang="en-US" sz="2200" dirty="0">
                <a:solidFill>
                  <a:srgbClr val="000000"/>
                </a:solidFill>
                <a:effectLst/>
                <a:ea typeface="Times New Roman" panose="02020603050405020304" pitchFamily="18" charset="0"/>
                <a:cs typeface="Arial" panose="020B0604020202020204" pitchFamily="34" charset="0"/>
              </a:rPr>
              <a:t>  </a:t>
            </a:r>
            <a:br>
              <a:rPr lang="en-US" sz="2200" dirty="0">
                <a:effectLst/>
                <a:ea typeface="Times New Roman" panose="02020603050405020304" pitchFamily="18" charset="0"/>
                <a:cs typeface="Arial" panose="020B0604020202020204" pitchFamily="34" charset="0"/>
              </a:rPr>
            </a:br>
            <a:r>
              <a:rPr lang="en-US" sz="2200" dirty="0">
                <a:solidFill>
                  <a:srgbClr val="000000"/>
                </a:solidFill>
                <a:effectLst/>
                <a:ea typeface="Times New Roman" panose="02020603050405020304" pitchFamily="18" charset="0"/>
                <a:cs typeface="Symbol" panose="05050102010706020507" pitchFamily="18" charset="2"/>
              </a:rPr>
              <a:t>·</a:t>
            </a:r>
            <a:r>
              <a:rPr lang="en-US" sz="2200" dirty="0">
                <a:solidFill>
                  <a:srgbClr val="000000"/>
                </a:solidFill>
                <a:effectLst/>
                <a:ea typeface="Times New Roman" panose="02020603050405020304" pitchFamily="18" charset="0"/>
                <a:cs typeface="Arial" panose="020B0604020202020204" pitchFamily="34" charset="0"/>
              </a:rPr>
              <a:t> </a:t>
            </a:r>
            <a:r>
              <a:rPr lang="en-US" sz="2200" b="1" spc="5" dirty="0">
                <a:solidFill>
                  <a:srgbClr val="000000"/>
                </a:solidFill>
                <a:effectLst/>
                <a:ea typeface="Times New Roman" panose="02020603050405020304" pitchFamily="18" charset="0"/>
                <a:cs typeface="Arial" panose="020B0604020202020204" pitchFamily="34" charset="0"/>
              </a:rPr>
              <a:t>o</a:t>
            </a:r>
            <a:r>
              <a:rPr lang="en-US" sz="2200" b="1" dirty="0">
                <a:solidFill>
                  <a:srgbClr val="000000"/>
                </a:solidFill>
                <a:effectLst/>
                <a:ea typeface="Times New Roman" panose="02020603050405020304" pitchFamily="18" charset="0"/>
                <a:cs typeface="Arial" panose="020B0604020202020204" pitchFamily="34" charset="0"/>
              </a:rPr>
              <a:t>rder</a:t>
            </a:r>
            <a:r>
              <a:rPr lang="en-US" sz="2200" b="1" spc="-15" dirty="0">
                <a:solidFill>
                  <a:srgbClr val="000000"/>
                </a:solidFill>
                <a:effectLst/>
                <a:ea typeface="Times New Roman" panose="02020603050405020304" pitchFamily="18" charset="0"/>
                <a:cs typeface="Arial" panose="020B0604020202020204" pitchFamily="34" charset="0"/>
              </a:rPr>
              <a:t> </a:t>
            </a:r>
            <a:r>
              <a:rPr lang="en-US" sz="2200" b="1" dirty="0">
                <a:solidFill>
                  <a:schemeClr val="tx1"/>
                </a:solidFill>
                <a:effectLst/>
                <a:ea typeface="Times New Roman" panose="02020603050405020304" pitchFamily="18" charset="0"/>
                <a:cs typeface="Arial" panose="020B0604020202020204" pitchFamily="34" charset="0"/>
              </a:rPr>
              <a:t>a</a:t>
            </a:r>
            <a:r>
              <a:rPr lang="en-US" sz="2200" b="1" spc="10" dirty="0">
                <a:solidFill>
                  <a:schemeClr val="tx1"/>
                </a:solidFill>
                <a:effectLst/>
                <a:ea typeface="Times New Roman" panose="02020603050405020304" pitchFamily="18" charset="0"/>
                <a:cs typeface="Arial" panose="020B0604020202020204" pitchFamily="34" charset="0"/>
              </a:rPr>
              <a:t> </a:t>
            </a:r>
            <a:r>
              <a:rPr lang="en-US" sz="2200" b="1" u="none" strike="noStrike" spc="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ch</a:t>
            </a:r>
            <a:r>
              <a:rPr lang="en-US" sz="2200" b="1" u="none" strike="noStrike" spc="-1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e</a:t>
            </a:r>
            <a:r>
              <a:rPr lang="en-US" sz="2200" b="1" u="none" strike="noStrike" spc="5"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s</a:t>
            </a:r>
            <a:r>
              <a:rPr lang="en-US" sz="2200" b="1" u="none" strike="noStrike" spc="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t </a:t>
            </a:r>
            <a:r>
              <a:rPr lang="en-US" sz="2200" b="1" u="none" strike="noStrike" spc="-5"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X</a:t>
            </a:r>
            <a:r>
              <a:rPr lang="en-US" sz="2200" b="1" u="none" strike="noStrike" spc="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a:t>
            </a:r>
            <a:r>
              <a:rPr lang="en-US" sz="2200" b="1" u="none" strike="noStrike" spc="-1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r</a:t>
            </a:r>
            <a:r>
              <a:rPr lang="en-US" sz="2200" b="1" u="none" strike="noStrike" spc="5"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a</a:t>
            </a:r>
            <a:r>
              <a:rPr lang="en-US" sz="2200" b="1" u="none" strike="noStrike" spc="0" dirty="0">
                <a:solidFill>
                  <a:schemeClr val="tx1"/>
                </a:solidFill>
                <a:effectLst/>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y</a:t>
            </a:r>
            <a:br>
              <a:rPr lang="en-US" sz="2200" dirty="0">
                <a:effectLst/>
                <a:ea typeface="Times New Roman" panose="02020603050405020304" pitchFamily="18" charset="0"/>
                <a:cs typeface="Arial" panose="020B0604020202020204" pitchFamily="34" charset="0"/>
              </a:rPr>
            </a:br>
            <a:br>
              <a:rPr lang="en-US" sz="2200" dirty="0">
                <a:effectLst/>
                <a:latin typeface="Calibri" panose="020F0502020204030204" pitchFamily="34" charset="0"/>
                <a:ea typeface="Times New Roman" panose="02020603050405020304" pitchFamily="18" charset="0"/>
                <a:cs typeface="Arial" panose="020B0604020202020204" pitchFamily="34" charset="0"/>
              </a:rPr>
            </a:br>
            <a:br>
              <a:rPr lang="en-US" sz="2000" dirty="0">
                <a:effectLst/>
                <a:latin typeface="Calibri" panose="020F0502020204030204" pitchFamily="34" charset="0"/>
                <a:ea typeface="Times New Roman" panose="02020603050405020304" pitchFamily="18" charset="0"/>
                <a:cs typeface="Arial" panose="020B0604020202020204" pitchFamily="34" charset="0"/>
              </a:rPr>
            </a:br>
            <a:endParaRPr lang="en-US" sz="2000" dirty="0"/>
          </a:p>
        </p:txBody>
      </p:sp>
    </p:spTree>
    <p:extLst>
      <p:ext uri="{BB962C8B-B14F-4D97-AF65-F5344CB8AC3E}">
        <p14:creationId xmlns:p14="http://schemas.microsoft.com/office/powerpoint/2010/main" val="24758486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305</TotalTime>
  <Words>650</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Symbol</vt:lpstr>
      <vt:lpstr>Times New Roman</vt:lpstr>
      <vt:lpstr>Trebuchet MS</vt:lpstr>
      <vt:lpstr>Wingdings 3</vt:lpstr>
      <vt:lpstr>Facet</vt:lpstr>
      <vt:lpstr>     وزاره التعليم العالي والبحث العلمي       كليه المستقبل الجامعه</vt:lpstr>
      <vt:lpstr>PowerPoint Presentation</vt:lpstr>
      <vt:lpstr>PowerPoint Presentation</vt:lpstr>
      <vt:lpstr>Atelectasis  classified into three form : </vt:lpstr>
      <vt:lpstr>PowerPoint Presentation</vt:lpstr>
      <vt:lpstr>Causes of obstructive atelectasis     Obstructive atelectasis happens when a  blockage develops in one of your airways. This prevents air from getting to your alveoli, so they collapse. Things that can block your airway include: v   inhalation of a foreign object, such as a small toy or small pieces of food, in an airway  v   mucus plug (buildup of mucus) in an airway   v   tumor growing within an airway   v   tumor in the lung tissue that presses on the airway     </vt:lpstr>
      <vt:lpstr>Common causes of non-obstructive atelectasis include:   v Surgery   v  Pleural effusion    v Pneumothorax    v Lung scarring   v Chest tumor  v Surfactant deficiency </vt:lpstr>
      <vt:lpstr>What are the symptoms?         The symptoms of atelectasis range from nonexistent to very serious, depending on how much of your lung is affected and how fast it develops. If only a few alveoli are involved or it happens slowly, you might not have any symptoms. When atelectasis involves a lot of alveoli or comes on quickly, it’ hard to get enough oxygen to your blood. Having low blood oxygen can  lead to: · trouble breathing · sharp chest pain, especially when taking a deep breath or coughing · rapid breathing · increased heart rate  · blue-colored skin, lips, fingernails, or toenails </vt:lpstr>
      <vt:lpstr>How is it diagnosed?  To diagnose atelectasis, your doctor starts by reviewing your medical history. They look for any previous lung conditions you’ve had or any recent surgeries. Next, they try to get a better idea of how well your lungs are working. To do this, they might: ·    check your blood oxygen level with an oximeter, a small device that fits on the end of your finger   · order a chest X-ray   </vt:lpstr>
      <vt:lpstr>· order a CT scan to check for infections or blockages, such as a tumor in your lung or airway · perform  a  bronchoscopy,  which  involves  inserting  a  camera, located on the end of a thin, flexible tube, through your nose or mouth and into your lungs · take blood from an artery, usually in your wrist, and check its oxygen, carbon dioxide levels, and blood chemistry with a blood gas test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وزاره التعليم العالي والبحث العلمي كليه المستقبل الجامعه</dc:title>
  <dc:creator>ماهر عبد العباس مهدي الزبيدي</dc:creator>
  <cp:lastModifiedBy>ماهر عبد العباس مهدي الزبيدي</cp:lastModifiedBy>
  <cp:revision>25</cp:revision>
  <dcterms:created xsi:type="dcterms:W3CDTF">2020-12-04T12:25:32Z</dcterms:created>
  <dcterms:modified xsi:type="dcterms:W3CDTF">2020-12-06T06:55:40Z</dcterms:modified>
</cp:coreProperties>
</file>