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434" y="20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0455" y="495300"/>
            <a:ext cx="1325879" cy="132587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3600" y="495299"/>
            <a:ext cx="1429511" cy="149656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467103" y="1919731"/>
            <a:ext cx="4707255" cy="34554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50" b="1" dirty="0">
                <a:latin typeface="Times New Roman"/>
                <a:cs typeface="Times New Roman"/>
              </a:rPr>
              <a:t>AL-Mustaqbal</a:t>
            </a:r>
            <a:r>
              <a:rPr sz="2550" b="1" spc="-30" dirty="0">
                <a:latin typeface="Times New Roman"/>
                <a:cs typeface="Times New Roman"/>
              </a:rPr>
              <a:t> </a:t>
            </a:r>
            <a:r>
              <a:rPr sz="2550" b="1" spc="-5" dirty="0">
                <a:latin typeface="Times New Roman"/>
                <a:cs typeface="Times New Roman"/>
              </a:rPr>
              <a:t>University College</a:t>
            </a:r>
            <a:endParaRPr sz="2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imes New Roman"/>
              <a:cs typeface="Times New Roman"/>
            </a:endParaRPr>
          </a:p>
          <a:p>
            <a:pPr marL="250190" marR="109855" algn="ctr">
              <a:lnSpc>
                <a:spcPts val="2930"/>
              </a:lnSpc>
            </a:pPr>
            <a:r>
              <a:rPr sz="2550" b="1" dirty="0">
                <a:latin typeface="Times New Roman"/>
                <a:cs typeface="Times New Roman"/>
              </a:rPr>
              <a:t>Medical</a:t>
            </a:r>
            <a:r>
              <a:rPr sz="2550" b="1" spc="-35" dirty="0">
                <a:latin typeface="Times New Roman"/>
                <a:cs typeface="Times New Roman"/>
              </a:rPr>
              <a:t> </a:t>
            </a:r>
            <a:r>
              <a:rPr sz="2550" b="1" spc="-5" dirty="0">
                <a:latin typeface="Times New Roman"/>
                <a:cs typeface="Times New Roman"/>
              </a:rPr>
              <a:t>laboratory</a:t>
            </a:r>
            <a:r>
              <a:rPr sz="2550" b="1" spc="-25" dirty="0">
                <a:latin typeface="Times New Roman"/>
                <a:cs typeface="Times New Roman"/>
              </a:rPr>
              <a:t> </a:t>
            </a:r>
            <a:r>
              <a:rPr sz="2550" b="1" dirty="0">
                <a:latin typeface="Times New Roman"/>
                <a:cs typeface="Times New Roman"/>
              </a:rPr>
              <a:t>Techniques </a:t>
            </a:r>
            <a:r>
              <a:rPr sz="2550" b="1" spc="-625" dirty="0">
                <a:latin typeface="Times New Roman"/>
                <a:cs typeface="Times New Roman"/>
              </a:rPr>
              <a:t> </a:t>
            </a:r>
            <a:r>
              <a:rPr sz="2550" b="1" spc="-5" dirty="0">
                <a:latin typeface="Times New Roman"/>
                <a:cs typeface="Times New Roman"/>
              </a:rPr>
              <a:t>Department</a:t>
            </a:r>
            <a:endParaRPr sz="2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Times New Roman"/>
              <a:cs typeface="Times New Roman"/>
            </a:endParaRPr>
          </a:p>
          <a:p>
            <a:pPr marL="132080" algn="ctr">
              <a:lnSpc>
                <a:spcPts val="2995"/>
              </a:lnSpc>
            </a:pPr>
            <a:r>
              <a:rPr sz="2550" b="1" spc="-5" dirty="0">
                <a:latin typeface="Times New Roman"/>
                <a:cs typeface="Times New Roman"/>
              </a:rPr>
              <a:t>Titration</a:t>
            </a:r>
            <a:endParaRPr sz="2550">
              <a:latin typeface="Times New Roman"/>
              <a:cs typeface="Times New Roman"/>
            </a:endParaRPr>
          </a:p>
          <a:p>
            <a:pPr marL="131445" algn="ctr">
              <a:lnSpc>
                <a:spcPts val="2995"/>
              </a:lnSpc>
            </a:pPr>
            <a:r>
              <a:rPr sz="2550" b="1" spc="-5" dirty="0">
                <a:latin typeface="Times New Roman"/>
                <a:cs typeface="Times New Roman"/>
              </a:rPr>
              <a:t>Practical</a:t>
            </a:r>
            <a:r>
              <a:rPr sz="2550" b="1" spc="-20" dirty="0">
                <a:latin typeface="Times New Roman"/>
                <a:cs typeface="Times New Roman"/>
              </a:rPr>
              <a:t> </a:t>
            </a:r>
            <a:r>
              <a:rPr sz="2550" b="1" dirty="0">
                <a:latin typeface="Times New Roman"/>
                <a:cs typeface="Times New Roman"/>
              </a:rPr>
              <a:t>General</a:t>
            </a:r>
            <a:r>
              <a:rPr sz="2550" b="1" spc="-20" dirty="0">
                <a:latin typeface="Times New Roman"/>
                <a:cs typeface="Times New Roman"/>
              </a:rPr>
              <a:t> </a:t>
            </a:r>
            <a:r>
              <a:rPr sz="2550" b="1" spc="-5" dirty="0">
                <a:latin typeface="Times New Roman"/>
                <a:cs typeface="Times New Roman"/>
              </a:rPr>
              <a:t>Chemistry</a:t>
            </a:r>
            <a:endParaRPr sz="2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>
              <a:latin typeface="Times New Roman"/>
              <a:cs typeface="Times New Roman"/>
            </a:endParaRPr>
          </a:p>
          <a:p>
            <a:pPr marL="132080" algn="ctr">
              <a:lnSpc>
                <a:spcPct val="100000"/>
              </a:lnSpc>
            </a:pPr>
            <a:r>
              <a:rPr sz="2550" b="1" spc="-5" smtClean="0">
                <a:latin typeface="Times New Roman"/>
                <a:cs typeface="Times New Roman"/>
              </a:rPr>
              <a:t>Lecture</a:t>
            </a:r>
            <a:r>
              <a:rPr lang="en-US" sz="2550" b="1" spc="-5" dirty="0" smtClean="0">
                <a:latin typeface="Times New Roman"/>
                <a:cs typeface="Times New Roman"/>
              </a:rPr>
              <a:t> </a:t>
            </a:r>
            <a:r>
              <a:rPr lang="en-US" sz="2550" b="1" spc="-5" dirty="0" smtClean="0">
                <a:latin typeface="Times New Roman"/>
                <a:cs typeface="Times New Roman"/>
              </a:rPr>
              <a:t>Six </a:t>
            </a:r>
            <a:r>
              <a:rPr sz="2550" b="1" spc="-5" smtClean="0">
                <a:latin typeface="Times New Roman"/>
                <a:cs typeface="Times New Roman"/>
              </a:rPr>
              <a:t>(Titration</a:t>
            </a:r>
            <a:r>
              <a:rPr sz="2550" b="1" spc="-5" dirty="0">
                <a:latin typeface="Times New Roman"/>
                <a:cs typeface="Times New Roman"/>
              </a:rPr>
              <a:t>)</a:t>
            </a:r>
            <a:endParaRPr sz="255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4400" y="5679947"/>
            <a:ext cx="6096000" cy="3235453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304313" y="304296"/>
            <a:ext cx="7164070" cy="9450070"/>
            <a:chOff x="304313" y="304296"/>
            <a:chExt cx="7164070" cy="9450070"/>
          </a:xfrm>
        </p:grpSpPr>
        <p:sp>
          <p:nvSpPr>
            <p:cNvPr id="8" name="object 8"/>
            <p:cNvSpPr/>
            <p:nvPr/>
          </p:nvSpPr>
          <p:spPr>
            <a:xfrm>
              <a:off x="304799" y="304799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102108" y="0"/>
                  </a:lnTo>
                </a:path>
                <a:path w="102234" h="102234">
                  <a:moveTo>
                    <a:pt x="0" y="0"/>
                  </a:moveTo>
                  <a:lnTo>
                    <a:pt x="0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3971" y="333984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71958" y="0"/>
                  </a:moveTo>
                  <a:lnTo>
                    <a:pt x="42786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0" y="71958"/>
                  </a:lnTo>
                  <a:lnTo>
                    <a:pt x="42786" y="71958"/>
                  </a:lnTo>
                  <a:lnTo>
                    <a:pt x="42786" y="42786"/>
                  </a:lnTo>
                  <a:lnTo>
                    <a:pt x="71958" y="42786"/>
                  </a:lnTo>
                  <a:lnTo>
                    <a:pt x="719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6907" y="304799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06907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06907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3761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37615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68323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68323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99032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99032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29739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29739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60448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060448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9115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91155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721863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21863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52571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052571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383279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383279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13987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713987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04469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044695" y="406908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375404" y="304799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375404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375404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707636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707636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1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039867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039867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372099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372099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1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704331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704331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036563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036563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368795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368795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701027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701027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033259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033259" y="406908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365492" y="304799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102108" y="0"/>
                  </a:lnTo>
                </a:path>
                <a:path w="102234" h="102234">
                  <a:moveTo>
                    <a:pt x="102108" y="0"/>
                  </a:moveTo>
                  <a:lnTo>
                    <a:pt x="102108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365479" y="333984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89">
                  <a:moveTo>
                    <a:pt x="71970" y="0"/>
                  </a:moveTo>
                  <a:lnTo>
                    <a:pt x="29184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29184" y="42786"/>
                  </a:lnTo>
                  <a:lnTo>
                    <a:pt x="29184" y="71958"/>
                  </a:lnTo>
                  <a:lnTo>
                    <a:pt x="71970" y="71958"/>
                  </a:lnTo>
                  <a:lnTo>
                    <a:pt x="71970" y="42786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467599" y="406907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19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394665" y="406907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365492" y="406907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8" y="438912"/>
                  </a:moveTo>
                  <a:lnTo>
                    <a:pt x="102108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394665" y="84582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365492" y="84582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8" y="438911"/>
                  </a:moveTo>
                  <a:lnTo>
                    <a:pt x="102108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394665" y="128473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365492" y="1284732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0" y="0"/>
                  </a:moveTo>
                  <a:lnTo>
                    <a:pt x="0" y="438911"/>
                  </a:lnTo>
                </a:path>
                <a:path w="102234" h="879475">
                  <a:moveTo>
                    <a:pt x="102108" y="438911"/>
                  </a:moveTo>
                  <a:lnTo>
                    <a:pt x="102108" y="8793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394665" y="172364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365492" y="172364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394665" y="216407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365492" y="216407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394665" y="260451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365492" y="260451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394665" y="30449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365492" y="30449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394665" y="348538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365492" y="348538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394665" y="392582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365492" y="392582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394665" y="436625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365492" y="436625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6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94665" y="480669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65492" y="480669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94665" y="524713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65492" y="524713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94665" y="568756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365492" y="568756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394665" y="612800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365492" y="612800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394665" y="656843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365492" y="656843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394665" y="700887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365492" y="700887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394665" y="744931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365492" y="744931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394665" y="788974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365492" y="788974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394665" y="833018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365492" y="833018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6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394665" y="87706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04799" y="8770620"/>
              <a:ext cx="7061200" cy="982980"/>
            </a:xfrm>
            <a:custGeom>
              <a:avLst/>
              <a:gdLst/>
              <a:ahLst/>
              <a:cxnLst/>
              <a:rect l="l" t="t" r="r" b="b"/>
              <a:pathLst>
                <a:path w="7061200" h="982979">
                  <a:moveTo>
                    <a:pt x="7060691" y="0"/>
                  </a:moveTo>
                  <a:lnTo>
                    <a:pt x="7060691" y="440435"/>
                  </a:lnTo>
                </a:path>
                <a:path w="7061200" h="982979">
                  <a:moveTo>
                    <a:pt x="0" y="880871"/>
                  </a:moveTo>
                  <a:lnTo>
                    <a:pt x="0" y="982979"/>
                  </a:lnTo>
                </a:path>
                <a:path w="7061200" h="982979">
                  <a:moveTo>
                    <a:pt x="0" y="982979"/>
                  </a:moveTo>
                  <a:lnTo>
                    <a:pt x="102108" y="9829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33971" y="9651491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89" h="71120">
                  <a:moveTo>
                    <a:pt x="71958" y="29184"/>
                  </a:moveTo>
                  <a:lnTo>
                    <a:pt x="42786" y="29184"/>
                  </a:lnTo>
                  <a:lnTo>
                    <a:pt x="42786" y="0"/>
                  </a:lnTo>
                  <a:lnTo>
                    <a:pt x="0" y="0"/>
                  </a:lnTo>
                  <a:lnTo>
                    <a:pt x="0" y="29184"/>
                  </a:lnTo>
                  <a:lnTo>
                    <a:pt x="0" y="70993"/>
                  </a:lnTo>
                  <a:lnTo>
                    <a:pt x="42786" y="70993"/>
                  </a:lnTo>
                  <a:lnTo>
                    <a:pt x="71958" y="70993"/>
                  </a:lnTo>
                  <a:lnTo>
                    <a:pt x="71958" y="291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06907" y="9753599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06907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06907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3761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37615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068323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068323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399032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399032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729739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729739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060448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060448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39115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391155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721863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721863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3052571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3052571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7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3383279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3383279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713987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3713987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04469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044695" y="9651491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375404" y="9753599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4375404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375404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707636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707636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039867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039867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372099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372099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704331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704331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036563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036563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368795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368795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701027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701027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7033259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7033259" y="9651491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7365479" y="9651491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90" h="71120">
                  <a:moveTo>
                    <a:pt x="71970" y="0"/>
                  </a:moveTo>
                  <a:lnTo>
                    <a:pt x="29184" y="0"/>
                  </a:lnTo>
                  <a:lnTo>
                    <a:pt x="29184" y="29184"/>
                  </a:lnTo>
                  <a:lnTo>
                    <a:pt x="0" y="29184"/>
                  </a:lnTo>
                  <a:lnTo>
                    <a:pt x="0" y="70993"/>
                  </a:lnTo>
                  <a:lnTo>
                    <a:pt x="29184" y="70993"/>
                  </a:lnTo>
                  <a:lnTo>
                    <a:pt x="71970" y="70993"/>
                  </a:lnTo>
                  <a:lnTo>
                    <a:pt x="71970" y="29184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7365492" y="9211056"/>
              <a:ext cx="102235" cy="542925"/>
            </a:xfrm>
            <a:custGeom>
              <a:avLst/>
              <a:gdLst/>
              <a:ahLst/>
              <a:cxnLst/>
              <a:rect l="l" t="t" r="r" b="b"/>
              <a:pathLst>
                <a:path w="102234" h="542925">
                  <a:moveTo>
                    <a:pt x="0" y="542543"/>
                  </a:moveTo>
                  <a:lnTo>
                    <a:pt x="102108" y="542543"/>
                  </a:lnTo>
                </a:path>
                <a:path w="102234" h="542925">
                  <a:moveTo>
                    <a:pt x="102108" y="440435"/>
                  </a:moveTo>
                  <a:lnTo>
                    <a:pt x="102108" y="542543"/>
                  </a:lnTo>
                </a:path>
                <a:path w="102234" h="542925">
                  <a:moveTo>
                    <a:pt x="102108" y="0"/>
                  </a:moveTo>
                  <a:lnTo>
                    <a:pt x="102108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7394665" y="92110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04799" y="406907"/>
              <a:ext cx="7061200" cy="9244965"/>
            </a:xfrm>
            <a:custGeom>
              <a:avLst/>
              <a:gdLst/>
              <a:ahLst/>
              <a:cxnLst/>
              <a:rect l="l" t="t" r="r" b="b"/>
              <a:pathLst>
                <a:path w="7061200" h="9244965">
                  <a:moveTo>
                    <a:pt x="7060691" y="8804147"/>
                  </a:moveTo>
                  <a:lnTo>
                    <a:pt x="7060691" y="9244583"/>
                  </a:lnTo>
                </a:path>
                <a:path w="7061200" h="9244965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33973" y="406907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304799" y="406907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2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333973" y="84582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304799" y="84582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1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33973" y="128473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304799" y="1284732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102108" y="0"/>
                  </a:moveTo>
                  <a:lnTo>
                    <a:pt x="102108" y="438911"/>
                  </a:lnTo>
                </a:path>
                <a:path w="102234" h="879475">
                  <a:moveTo>
                    <a:pt x="0" y="438911"/>
                  </a:moveTo>
                  <a:lnTo>
                    <a:pt x="0" y="8793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333973" y="172364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304799" y="172364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333973" y="216407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04799" y="216407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33973" y="260451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304799" y="260451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333973" y="30449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304799" y="30449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33973" y="348538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304799" y="348538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333973" y="392582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304799" y="392582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333973" y="436625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304799" y="436625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33973" y="480669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04799" y="480669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33973" y="524713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304799" y="524713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333973" y="568756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04799" y="568756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33973" y="612800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04799" y="612800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33973" y="656843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304799" y="656843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33973" y="700887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04799" y="700887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33973" y="744931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04799" y="744931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33973" y="788974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04799" y="788974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33973" y="833018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04799" y="833018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33973" y="87706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04799" y="87706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333973" y="92110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406907" y="9211056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75403" y="1335024"/>
            <a:ext cx="2636519" cy="283006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01700" y="1820061"/>
            <a:ext cx="3489325" cy="2479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2400">
              <a:lnSpc>
                <a:spcPct val="143800"/>
              </a:lnSpc>
              <a:spcBef>
                <a:spcPts val="100"/>
              </a:spcBef>
            </a:pPr>
            <a:r>
              <a:rPr sz="1600" spc="-10" dirty="0">
                <a:latin typeface="Times New Roman"/>
                <a:cs typeface="Times New Roman"/>
              </a:rPr>
              <a:t>A </a:t>
            </a:r>
            <a:r>
              <a:rPr sz="1600" spc="-5" dirty="0">
                <a:latin typeface="Times New Roman"/>
                <a:cs typeface="Times New Roman"/>
              </a:rPr>
              <a:t>technique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determining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concentration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by </a:t>
            </a:r>
            <a:r>
              <a:rPr sz="1600" spc="-10" dirty="0">
                <a:latin typeface="Times New Roman"/>
                <a:cs typeface="Times New Roman"/>
              </a:rPr>
              <a:t>measuring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the</a:t>
            </a:r>
            <a:r>
              <a:rPr sz="1600" b="1" spc="-10" dirty="0">
                <a:latin typeface="Times New Roman"/>
                <a:cs typeface="Times New Roman"/>
              </a:rPr>
              <a:t> volume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dirty="0">
                <a:latin typeface="Times New Roman"/>
                <a:cs typeface="Times New Roman"/>
              </a:rPr>
              <a:t> one</a:t>
            </a:r>
            <a:r>
              <a:rPr sz="1600" spc="-5" dirty="0">
                <a:latin typeface="Times New Roman"/>
                <a:cs typeface="Times New Roman"/>
              </a:rPr>
              <a:t> solution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needed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completely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react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with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another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solution.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43800"/>
              </a:lnSpc>
            </a:pPr>
            <a:r>
              <a:rPr sz="1600" spc="-5" dirty="0">
                <a:latin typeface="Times New Roman"/>
                <a:cs typeface="Times New Roman"/>
              </a:rPr>
              <a:t>Titration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process involves addition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known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concentration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from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burette to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measured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volume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analyte.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5383174"/>
            <a:ext cx="5690235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3700"/>
              </a:lnSpc>
              <a:spcBef>
                <a:spcPts val="100"/>
              </a:spcBef>
            </a:pPr>
            <a:r>
              <a:rPr sz="1600" spc="-5" dirty="0">
                <a:latin typeface="Times New Roman"/>
                <a:cs typeface="Times New Roman"/>
              </a:rPr>
              <a:t>It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is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based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complete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chemical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reaction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between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analyte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 reagent (titrant) of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known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concentration.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6948322"/>
            <a:ext cx="5955665" cy="56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unknown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concentration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known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volume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put </a:t>
            </a:r>
            <a:r>
              <a:rPr sz="1600" spc="-5" dirty="0">
                <a:latin typeface="Times New Roman"/>
                <a:cs typeface="Times New Roman"/>
              </a:rPr>
              <a:t>in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conical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flask.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8465311"/>
            <a:ext cx="42081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The solution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known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concentration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put</a:t>
            </a:r>
            <a:r>
              <a:rPr sz="1600" spc="-5" dirty="0">
                <a:latin typeface="Times New Roman"/>
                <a:cs typeface="Times New Roman"/>
              </a:rPr>
              <a:t> in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burette.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0600" y="1235963"/>
            <a:ext cx="2000933" cy="62042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4211" y="4735067"/>
            <a:ext cx="3125723" cy="62941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34211" y="6225539"/>
            <a:ext cx="1554479" cy="64922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41831" y="7671816"/>
            <a:ext cx="1537220" cy="618417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304313" y="304296"/>
            <a:ext cx="7164070" cy="9450070"/>
            <a:chOff x="304313" y="304296"/>
            <a:chExt cx="7164070" cy="9450070"/>
          </a:xfrm>
        </p:grpSpPr>
        <p:sp>
          <p:nvSpPr>
            <p:cNvPr id="12" name="object 12"/>
            <p:cNvSpPr/>
            <p:nvPr/>
          </p:nvSpPr>
          <p:spPr>
            <a:xfrm>
              <a:off x="304799" y="9651491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0" y="102108"/>
                  </a:lnTo>
                </a:path>
                <a:path w="102234" h="102234">
                  <a:moveTo>
                    <a:pt x="0" y="102108"/>
                  </a:moveTo>
                  <a:lnTo>
                    <a:pt x="102108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3971" y="9651491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89" h="71120">
                  <a:moveTo>
                    <a:pt x="71958" y="29184"/>
                  </a:moveTo>
                  <a:lnTo>
                    <a:pt x="42786" y="29184"/>
                  </a:lnTo>
                  <a:lnTo>
                    <a:pt x="42786" y="0"/>
                  </a:lnTo>
                  <a:lnTo>
                    <a:pt x="0" y="0"/>
                  </a:lnTo>
                  <a:lnTo>
                    <a:pt x="0" y="29184"/>
                  </a:lnTo>
                  <a:lnTo>
                    <a:pt x="0" y="70993"/>
                  </a:lnTo>
                  <a:lnTo>
                    <a:pt x="42786" y="70993"/>
                  </a:lnTo>
                  <a:lnTo>
                    <a:pt x="71958" y="70993"/>
                  </a:lnTo>
                  <a:lnTo>
                    <a:pt x="71958" y="291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07" y="9753599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07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6907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761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37615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68323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68323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99032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99032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29739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729739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060448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60448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39115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91155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721863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721863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052571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052571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7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383279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383279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713987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713987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04469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044695" y="9651491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375404" y="9753599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375404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375404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707636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707636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039867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039867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372099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372099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704331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704331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036563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036563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68795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68795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701027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701027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033259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033259" y="9651491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365479" y="9651491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90" h="71120">
                  <a:moveTo>
                    <a:pt x="71970" y="0"/>
                  </a:moveTo>
                  <a:lnTo>
                    <a:pt x="29184" y="0"/>
                  </a:lnTo>
                  <a:lnTo>
                    <a:pt x="29184" y="29184"/>
                  </a:lnTo>
                  <a:lnTo>
                    <a:pt x="0" y="29184"/>
                  </a:lnTo>
                  <a:lnTo>
                    <a:pt x="0" y="70993"/>
                  </a:lnTo>
                  <a:lnTo>
                    <a:pt x="29184" y="70993"/>
                  </a:lnTo>
                  <a:lnTo>
                    <a:pt x="71970" y="70993"/>
                  </a:lnTo>
                  <a:lnTo>
                    <a:pt x="71970" y="29184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04799" y="304799"/>
              <a:ext cx="7162800" cy="9448800"/>
            </a:xfrm>
            <a:custGeom>
              <a:avLst/>
              <a:gdLst/>
              <a:ahLst/>
              <a:cxnLst/>
              <a:rect l="l" t="t" r="r" b="b"/>
              <a:pathLst>
                <a:path w="7162800" h="9448800">
                  <a:moveTo>
                    <a:pt x="7060691" y="9448799"/>
                  </a:moveTo>
                  <a:lnTo>
                    <a:pt x="7162799" y="9448799"/>
                  </a:lnTo>
                </a:path>
                <a:path w="7162800" h="9448800">
                  <a:moveTo>
                    <a:pt x="7162799" y="9346691"/>
                  </a:moveTo>
                  <a:lnTo>
                    <a:pt x="7162799" y="9448799"/>
                  </a:lnTo>
                </a:path>
                <a:path w="7162800" h="9448800">
                  <a:moveTo>
                    <a:pt x="0" y="0"/>
                  </a:moveTo>
                  <a:lnTo>
                    <a:pt x="102108" y="0"/>
                  </a:lnTo>
                </a:path>
                <a:path w="7162800" h="9448800">
                  <a:moveTo>
                    <a:pt x="0" y="0"/>
                  </a:moveTo>
                  <a:lnTo>
                    <a:pt x="0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33971" y="333984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71958" y="0"/>
                  </a:moveTo>
                  <a:lnTo>
                    <a:pt x="42786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0" y="71958"/>
                  </a:lnTo>
                  <a:lnTo>
                    <a:pt x="42786" y="71958"/>
                  </a:lnTo>
                  <a:lnTo>
                    <a:pt x="42786" y="42786"/>
                  </a:lnTo>
                  <a:lnTo>
                    <a:pt x="71958" y="42786"/>
                  </a:lnTo>
                  <a:lnTo>
                    <a:pt x="719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06907" y="304799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06907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06907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3761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37615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068323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068323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399032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399032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729739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729739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060448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060448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39115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391155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721863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721863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052571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052571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383279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383279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713987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713987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04469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044695" y="406908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375404" y="304799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375404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375404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707636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707636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1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039867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039867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372099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372099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1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704331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704331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036563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036563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368795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368795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701027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701027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7033259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033259" y="406908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7365492" y="304799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102108" y="0"/>
                  </a:lnTo>
                </a:path>
                <a:path w="102234" h="102234">
                  <a:moveTo>
                    <a:pt x="102108" y="0"/>
                  </a:moveTo>
                  <a:lnTo>
                    <a:pt x="102108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7365479" y="333984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89">
                  <a:moveTo>
                    <a:pt x="71970" y="0"/>
                  </a:moveTo>
                  <a:lnTo>
                    <a:pt x="29184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29184" y="42786"/>
                  </a:lnTo>
                  <a:lnTo>
                    <a:pt x="29184" y="71958"/>
                  </a:lnTo>
                  <a:lnTo>
                    <a:pt x="71970" y="71958"/>
                  </a:lnTo>
                  <a:lnTo>
                    <a:pt x="71970" y="42786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7467599" y="406907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19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394665" y="406907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365492" y="406907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8" y="438912"/>
                  </a:moveTo>
                  <a:lnTo>
                    <a:pt x="102108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394665" y="84582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7365492" y="84582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8" y="438911"/>
                  </a:moveTo>
                  <a:lnTo>
                    <a:pt x="102108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7394665" y="128473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7365492" y="1284732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0" y="0"/>
                  </a:moveTo>
                  <a:lnTo>
                    <a:pt x="0" y="438911"/>
                  </a:lnTo>
                </a:path>
                <a:path w="102234" h="879475">
                  <a:moveTo>
                    <a:pt x="102108" y="438911"/>
                  </a:moveTo>
                  <a:lnTo>
                    <a:pt x="102108" y="8793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7394665" y="172364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7365492" y="172364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7394665" y="216407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7365492" y="216407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7394665" y="260451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7365492" y="260451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7394665" y="30449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365492" y="30449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7394665" y="348538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7365492" y="348538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7394665" y="392582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7365492" y="392582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7394665" y="436625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7365492" y="436625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6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7394665" y="480669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7365492" y="480669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7394665" y="524713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7365492" y="524713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7394665" y="568756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7365492" y="568756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7394665" y="612800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7365492" y="612800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7394665" y="656843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7365492" y="656843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7394665" y="700887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7365492" y="700887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7394665" y="744931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7365492" y="744931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7394665" y="788974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7365492" y="788974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7394665" y="833018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7365492" y="833018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6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7394665" y="87706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7365492" y="87706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7394665" y="92110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304799" y="406907"/>
              <a:ext cx="7061200" cy="9244965"/>
            </a:xfrm>
            <a:custGeom>
              <a:avLst/>
              <a:gdLst/>
              <a:ahLst/>
              <a:cxnLst/>
              <a:rect l="l" t="t" r="r" b="b"/>
              <a:pathLst>
                <a:path w="7061200" h="9244965">
                  <a:moveTo>
                    <a:pt x="7060691" y="8804147"/>
                  </a:moveTo>
                  <a:lnTo>
                    <a:pt x="7060691" y="9244583"/>
                  </a:lnTo>
                </a:path>
                <a:path w="7061200" h="9244965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33973" y="406907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304799" y="406907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2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333973" y="84582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304799" y="84582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1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333973" y="128473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04799" y="1284732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102108" y="0"/>
                  </a:moveTo>
                  <a:lnTo>
                    <a:pt x="102108" y="438911"/>
                  </a:lnTo>
                </a:path>
                <a:path w="102234" h="879475">
                  <a:moveTo>
                    <a:pt x="0" y="438911"/>
                  </a:moveTo>
                  <a:lnTo>
                    <a:pt x="0" y="8793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33973" y="172364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304799" y="172364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333973" y="216407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304799" y="216407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33973" y="260451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304799" y="260451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333973" y="30449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304799" y="30449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333973" y="348538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304799" y="348538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33973" y="392582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04799" y="392582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33973" y="436625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304799" y="436625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333973" y="480669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04799" y="480669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33973" y="524713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04799" y="524713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33973" y="568756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304799" y="568756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33973" y="612800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04799" y="612800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33973" y="656843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04799" y="656843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33973" y="700887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04799" y="700887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33973" y="744931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04799" y="744931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33973" y="788974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04799" y="788974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333973" y="833018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304799" y="833018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333973" y="87706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304799" y="87706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333973" y="92110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406907" y="9211056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92" name="صورة 191" descr="image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57800" y="7848600"/>
            <a:ext cx="2133600" cy="180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666747"/>
            <a:ext cx="5294630" cy="5984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8585">
              <a:lnSpc>
                <a:spcPct val="1433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solution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of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known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concentration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called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standard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solution.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2000" b="1" i="1" dirty="0">
                <a:latin typeface="Times New Roman"/>
                <a:cs typeface="Times New Roman"/>
              </a:rPr>
              <a:t>Types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of</a:t>
            </a:r>
            <a:r>
              <a:rPr sz="2000" b="1" i="1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standard</a:t>
            </a:r>
            <a:r>
              <a:rPr sz="2000" b="1" i="1" spc="-10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solution: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800" b="1" spc="-5" dirty="0">
                <a:latin typeface="Times New Roman"/>
                <a:cs typeface="Times New Roman"/>
              </a:rPr>
              <a:t>1.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Primary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standard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solution:</a:t>
            </a:r>
            <a:r>
              <a:rPr sz="1800" b="1" i="1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has </a:t>
            </a:r>
            <a:r>
              <a:rPr sz="1800" spc="-5" dirty="0">
                <a:latin typeface="Times New Roman"/>
                <a:cs typeface="Times New Roman"/>
              </a:rPr>
              <a:t>certain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properties:</a:t>
            </a:r>
            <a:endParaRPr sz="1800">
              <a:latin typeface="Times New Roman"/>
              <a:cs typeface="Times New Roman"/>
            </a:endParaRPr>
          </a:p>
          <a:p>
            <a:pPr marL="147955" indent="-135890">
              <a:lnSpc>
                <a:spcPct val="100000"/>
              </a:lnSpc>
              <a:spcBef>
                <a:spcPts val="935"/>
              </a:spcBef>
              <a:buSzPct val="94444"/>
              <a:buFont typeface="Symbol"/>
              <a:buChar char=""/>
              <a:tabLst>
                <a:tab pos="148590" algn="l"/>
              </a:tabLst>
            </a:pPr>
            <a:r>
              <a:rPr sz="1800" spc="-5" dirty="0">
                <a:latin typeface="Times New Roman"/>
                <a:cs typeface="Times New Roman"/>
              </a:rPr>
              <a:t>Extremely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pure.</a:t>
            </a:r>
            <a:endParaRPr sz="1800">
              <a:latin typeface="Times New Roman"/>
              <a:cs typeface="Times New Roman"/>
            </a:endParaRPr>
          </a:p>
          <a:p>
            <a:pPr marL="147955" indent="-135890">
              <a:lnSpc>
                <a:spcPct val="100000"/>
              </a:lnSpc>
              <a:spcBef>
                <a:spcPts val="944"/>
              </a:spcBef>
              <a:buSzPct val="94444"/>
              <a:buFont typeface="Symbol"/>
              <a:buChar char=""/>
              <a:tabLst>
                <a:tab pos="148590" algn="l"/>
              </a:tabLst>
            </a:pPr>
            <a:r>
              <a:rPr sz="1800" spc="-5" dirty="0">
                <a:latin typeface="Times New Roman"/>
                <a:cs typeface="Times New Roman"/>
              </a:rPr>
              <a:t>Highly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stable.</a:t>
            </a:r>
            <a:endParaRPr sz="1800">
              <a:latin typeface="Times New Roman"/>
              <a:cs typeface="Times New Roman"/>
            </a:endParaRPr>
          </a:p>
          <a:p>
            <a:pPr marL="147955" indent="-135890">
              <a:lnSpc>
                <a:spcPct val="100000"/>
              </a:lnSpc>
              <a:spcBef>
                <a:spcPts val="950"/>
              </a:spcBef>
              <a:buSzPct val="94444"/>
              <a:buFont typeface="Symbol"/>
              <a:buChar char=""/>
              <a:tabLst>
                <a:tab pos="148590" algn="l"/>
              </a:tabLst>
            </a:pPr>
            <a:r>
              <a:rPr sz="1800" spc="-5" dirty="0">
                <a:latin typeface="Times New Roman"/>
                <a:cs typeface="Times New Roman"/>
              </a:rPr>
              <a:t>It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should not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be</a:t>
            </a:r>
            <a:r>
              <a:rPr sz="1800" dirty="0">
                <a:latin typeface="Times New Roman"/>
                <a:cs typeface="Times New Roman"/>
              </a:rPr>
              <a:t> hygroscopic</a:t>
            </a:r>
            <a:r>
              <a:rPr sz="1700" dirty="0">
                <a:latin typeface="Times New Roman"/>
                <a:cs typeface="Times New Roman"/>
              </a:rPr>
              <a:t>.</a:t>
            </a:r>
            <a:endParaRPr sz="1700">
              <a:latin typeface="Times New Roman"/>
              <a:cs typeface="Times New Roman"/>
            </a:endParaRPr>
          </a:p>
          <a:p>
            <a:pPr marL="147955" indent="-135890">
              <a:lnSpc>
                <a:spcPct val="100000"/>
              </a:lnSpc>
              <a:spcBef>
                <a:spcPts val="950"/>
              </a:spcBef>
              <a:buSzPct val="94444"/>
              <a:buFont typeface="Symbol"/>
              <a:buChar char=""/>
              <a:tabLst>
                <a:tab pos="148590" algn="l"/>
              </a:tabLst>
            </a:pPr>
            <a:r>
              <a:rPr sz="1800" spc="-5" dirty="0">
                <a:latin typeface="Times New Roman"/>
                <a:cs typeface="Times New Roman"/>
              </a:rPr>
              <a:t>It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should </a:t>
            </a:r>
            <a:r>
              <a:rPr sz="1800" spc="-10" dirty="0">
                <a:latin typeface="Times New Roman"/>
                <a:cs typeface="Times New Roman"/>
              </a:rPr>
              <a:t>be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stable</a:t>
            </a:r>
            <a:r>
              <a:rPr sz="1800" spc="-5" dirty="0">
                <a:latin typeface="Times New Roman"/>
                <a:cs typeface="Times New Roman"/>
              </a:rPr>
              <a:t> toward </a:t>
            </a:r>
            <a:r>
              <a:rPr sz="1800" dirty="0">
                <a:latin typeface="Times New Roman"/>
                <a:cs typeface="Times New Roman"/>
              </a:rPr>
              <a:t>air.</a:t>
            </a:r>
            <a:endParaRPr sz="1800">
              <a:latin typeface="Times New Roman"/>
              <a:cs typeface="Times New Roman"/>
            </a:endParaRPr>
          </a:p>
          <a:p>
            <a:pPr marL="147955" indent="-135890">
              <a:lnSpc>
                <a:spcPct val="100000"/>
              </a:lnSpc>
              <a:spcBef>
                <a:spcPts val="935"/>
              </a:spcBef>
              <a:buSzPct val="94444"/>
              <a:buFont typeface="Symbol"/>
              <a:buChar char=""/>
              <a:tabLst>
                <a:tab pos="148590" algn="l"/>
              </a:tabLst>
            </a:pPr>
            <a:r>
              <a:rPr sz="1800" spc="-5" dirty="0">
                <a:latin typeface="Times New Roman"/>
                <a:cs typeface="Times New Roman"/>
              </a:rPr>
              <a:t>It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should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undergo any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side-reaction.</a:t>
            </a:r>
            <a:endParaRPr sz="1800">
              <a:latin typeface="Times New Roman"/>
              <a:cs typeface="Times New Roman"/>
            </a:endParaRPr>
          </a:p>
          <a:p>
            <a:pPr marL="147955" indent="-135890">
              <a:lnSpc>
                <a:spcPct val="100000"/>
              </a:lnSpc>
              <a:spcBef>
                <a:spcPts val="944"/>
              </a:spcBef>
              <a:buSzPct val="94444"/>
              <a:buFont typeface="Symbol"/>
              <a:buChar char=""/>
              <a:tabLst>
                <a:tab pos="148590" algn="l"/>
              </a:tabLst>
            </a:pPr>
            <a:r>
              <a:rPr sz="1800" spc="-5" dirty="0">
                <a:latin typeface="Times New Roman"/>
                <a:cs typeface="Times New Roman"/>
              </a:rPr>
              <a:t>Can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weighed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easily.</a:t>
            </a:r>
            <a:endParaRPr sz="1800">
              <a:latin typeface="Times New Roman"/>
              <a:cs typeface="Times New Roman"/>
            </a:endParaRPr>
          </a:p>
          <a:p>
            <a:pPr marL="147955" indent="-135890">
              <a:lnSpc>
                <a:spcPct val="100000"/>
              </a:lnSpc>
              <a:spcBef>
                <a:spcPts val="950"/>
              </a:spcBef>
              <a:buSzPct val="94444"/>
              <a:buFont typeface="Symbol"/>
              <a:buChar char=""/>
              <a:tabLst>
                <a:tab pos="148590" algn="l"/>
              </a:tabLst>
            </a:pPr>
            <a:r>
              <a:rPr sz="1800" spc="-5" dirty="0">
                <a:latin typeface="Times New Roman"/>
                <a:cs typeface="Times New Roman"/>
              </a:rPr>
              <a:t>It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should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available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5" dirty="0">
                <a:latin typeface="Times New Roman"/>
                <a:cs typeface="Times New Roman"/>
              </a:rPr>
              <a:t> not too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expensive.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800" b="1" spc="-5" dirty="0">
                <a:latin typeface="Times New Roman"/>
                <a:cs typeface="Times New Roman"/>
              </a:rPr>
              <a:t>2.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Secondary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standard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solution: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certain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properties:</a:t>
            </a:r>
            <a:endParaRPr sz="1800">
              <a:latin typeface="Times New Roman"/>
              <a:cs typeface="Times New Roman"/>
            </a:endParaRPr>
          </a:p>
          <a:p>
            <a:pPr marL="147955" indent="-135890">
              <a:lnSpc>
                <a:spcPct val="100000"/>
              </a:lnSpc>
              <a:spcBef>
                <a:spcPts val="935"/>
              </a:spcBef>
              <a:buSzPct val="94444"/>
              <a:buFont typeface="Symbol"/>
              <a:buChar char=""/>
              <a:tabLst>
                <a:tab pos="148590" algn="l"/>
              </a:tabLst>
            </a:pPr>
            <a:r>
              <a:rPr sz="1800" spc="-5" dirty="0">
                <a:latin typeface="Times New Roman"/>
                <a:cs typeface="Times New Roman"/>
              </a:rPr>
              <a:t>Less pure than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primary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standard.</a:t>
            </a:r>
            <a:endParaRPr sz="1800">
              <a:latin typeface="Times New Roman"/>
              <a:cs typeface="Times New Roman"/>
            </a:endParaRPr>
          </a:p>
          <a:p>
            <a:pPr marL="147955" indent="-135890">
              <a:lnSpc>
                <a:spcPct val="100000"/>
              </a:lnSpc>
              <a:spcBef>
                <a:spcPts val="944"/>
              </a:spcBef>
              <a:buSzPct val="94444"/>
              <a:buFont typeface="Symbol"/>
              <a:buChar char=""/>
              <a:tabLst>
                <a:tab pos="148590" algn="l"/>
              </a:tabLst>
            </a:pPr>
            <a:r>
              <a:rPr sz="1800" spc="-5" dirty="0">
                <a:latin typeface="Times New Roman"/>
                <a:cs typeface="Times New Roman"/>
              </a:rPr>
              <a:t>Less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stable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than</a:t>
            </a:r>
            <a:r>
              <a:rPr sz="1800" spc="-5" dirty="0">
                <a:latin typeface="Times New Roman"/>
                <a:cs typeface="Times New Roman"/>
              </a:rPr>
              <a:t> primary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standard.</a:t>
            </a:r>
            <a:endParaRPr sz="1800">
              <a:latin typeface="Times New Roman"/>
              <a:cs typeface="Times New Roman"/>
            </a:endParaRPr>
          </a:p>
          <a:p>
            <a:pPr marL="147955" indent="-135890">
              <a:lnSpc>
                <a:spcPct val="100000"/>
              </a:lnSpc>
              <a:spcBef>
                <a:spcPts val="960"/>
              </a:spcBef>
              <a:buSzPct val="94444"/>
              <a:buFont typeface="Symbol"/>
              <a:buChar char=""/>
              <a:tabLst>
                <a:tab pos="148590" algn="l"/>
              </a:tabLst>
            </a:pPr>
            <a:r>
              <a:rPr sz="1800" spc="-5" dirty="0">
                <a:latin typeface="Times New Roman"/>
                <a:cs typeface="Times New Roman"/>
              </a:rPr>
              <a:t>Cannot</a:t>
            </a:r>
            <a:r>
              <a:rPr sz="1800" spc="-10" dirty="0">
                <a:latin typeface="Times New Roman"/>
                <a:cs typeface="Times New Roman"/>
              </a:rPr>
              <a:t> be </a:t>
            </a:r>
            <a:r>
              <a:rPr sz="1800" spc="-5" dirty="0">
                <a:latin typeface="Times New Roman"/>
                <a:cs typeface="Times New Roman"/>
              </a:rPr>
              <a:t>weighed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easily.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1831" y="914400"/>
            <a:ext cx="2880359" cy="736091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04313" y="304296"/>
            <a:ext cx="7164070" cy="9450070"/>
            <a:chOff x="304313" y="304296"/>
            <a:chExt cx="7164070" cy="9450070"/>
          </a:xfrm>
        </p:grpSpPr>
        <p:sp>
          <p:nvSpPr>
            <p:cNvPr id="5" name="object 5"/>
            <p:cNvSpPr/>
            <p:nvPr/>
          </p:nvSpPr>
          <p:spPr>
            <a:xfrm>
              <a:off x="304799" y="9651491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0" y="102108"/>
                  </a:lnTo>
                </a:path>
                <a:path w="102234" h="102234">
                  <a:moveTo>
                    <a:pt x="0" y="102108"/>
                  </a:moveTo>
                  <a:lnTo>
                    <a:pt x="102108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3971" y="9651491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89" h="71120">
                  <a:moveTo>
                    <a:pt x="71958" y="29184"/>
                  </a:moveTo>
                  <a:lnTo>
                    <a:pt x="42786" y="29184"/>
                  </a:lnTo>
                  <a:lnTo>
                    <a:pt x="42786" y="0"/>
                  </a:lnTo>
                  <a:lnTo>
                    <a:pt x="0" y="0"/>
                  </a:lnTo>
                  <a:lnTo>
                    <a:pt x="0" y="29184"/>
                  </a:lnTo>
                  <a:lnTo>
                    <a:pt x="0" y="70993"/>
                  </a:lnTo>
                  <a:lnTo>
                    <a:pt x="42786" y="70993"/>
                  </a:lnTo>
                  <a:lnTo>
                    <a:pt x="71958" y="70993"/>
                  </a:lnTo>
                  <a:lnTo>
                    <a:pt x="71958" y="291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6907" y="9753599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6907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6907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761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7615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68323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68323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99032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99032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29739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29739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60448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60448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9115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91155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21863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21863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52571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052571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7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383279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383279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713987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713987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04469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044695" y="9651491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375404" y="9753599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375404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375404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707636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707636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039867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039867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372099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372099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704331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704331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36563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36563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368795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368795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701027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701027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033259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033259" y="9651491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365479" y="9651491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90" h="71120">
                  <a:moveTo>
                    <a:pt x="71970" y="0"/>
                  </a:moveTo>
                  <a:lnTo>
                    <a:pt x="29184" y="0"/>
                  </a:lnTo>
                  <a:lnTo>
                    <a:pt x="29184" y="29184"/>
                  </a:lnTo>
                  <a:lnTo>
                    <a:pt x="0" y="29184"/>
                  </a:lnTo>
                  <a:lnTo>
                    <a:pt x="0" y="70993"/>
                  </a:lnTo>
                  <a:lnTo>
                    <a:pt x="29184" y="70993"/>
                  </a:lnTo>
                  <a:lnTo>
                    <a:pt x="71970" y="70993"/>
                  </a:lnTo>
                  <a:lnTo>
                    <a:pt x="71970" y="29184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04799" y="304799"/>
              <a:ext cx="7162800" cy="9448800"/>
            </a:xfrm>
            <a:custGeom>
              <a:avLst/>
              <a:gdLst/>
              <a:ahLst/>
              <a:cxnLst/>
              <a:rect l="l" t="t" r="r" b="b"/>
              <a:pathLst>
                <a:path w="7162800" h="9448800">
                  <a:moveTo>
                    <a:pt x="7060691" y="9448799"/>
                  </a:moveTo>
                  <a:lnTo>
                    <a:pt x="7162799" y="9448799"/>
                  </a:lnTo>
                </a:path>
                <a:path w="7162800" h="9448800">
                  <a:moveTo>
                    <a:pt x="7162799" y="9346691"/>
                  </a:moveTo>
                  <a:lnTo>
                    <a:pt x="7162799" y="9448799"/>
                  </a:lnTo>
                </a:path>
                <a:path w="7162800" h="9448800">
                  <a:moveTo>
                    <a:pt x="0" y="0"/>
                  </a:moveTo>
                  <a:lnTo>
                    <a:pt x="102108" y="0"/>
                  </a:lnTo>
                </a:path>
                <a:path w="7162800" h="9448800">
                  <a:moveTo>
                    <a:pt x="0" y="0"/>
                  </a:moveTo>
                  <a:lnTo>
                    <a:pt x="0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33971" y="333984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71958" y="0"/>
                  </a:moveTo>
                  <a:lnTo>
                    <a:pt x="42786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0" y="71958"/>
                  </a:lnTo>
                  <a:lnTo>
                    <a:pt x="42786" y="71958"/>
                  </a:lnTo>
                  <a:lnTo>
                    <a:pt x="42786" y="42786"/>
                  </a:lnTo>
                  <a:lnTo>
                    <a:pt x="71958" y="42786"/>
                  </a:lnTo>
                  <a:lnTo>
                    <a:pt x="719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06907" y="304799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06907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06907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3761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37615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068323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068323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399032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399032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729739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729739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060448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060448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39115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391155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721863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721863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052571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052571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383279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383279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713987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713987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04469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044695" y="406908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375404" y="304799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375404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375404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707636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707636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1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039867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039867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372099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372099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1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704331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704331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036563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036563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368795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368795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701027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701027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033259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033259" y="406908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365492" y="304799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102108" y="0"/>
                  </a:lnTo>
                </a:path>
                <a:path w="102234" h="102234">
                  <a:moveTo>
                    <a:pt x="102108" y="0"/>
                  </a:moveTo>
                  <a:lnTo>
                    <a:pt x="102108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7365479" y="333984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89">
                  <a:moveTo>
                    <a:pt x="71970" y="0"/>
                  </a:moveTo>
                  <a:lnTo>
                    <a:pt x="29184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29184" y="42786"/>
                  </a:lnTo>
                  <a:lnTo>
                    <a:pt x="29184" y="71958"/>
                  </a:lnTo>
                  <a:lnTo>
                    <a:pt x="71970" y="71958"/>
                  </a:lnTo>
                  <a:lnTo>
                    <a:pt x="71970" y="42786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7467599" y="406907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19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394665" y="406907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365492" y="406907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8" y="438912"/>
                  </a:moveTo>
                  <a:lnTo>
                    <a:pt x="102108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7394665" y="84582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365492" y="84582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8" y="438911"/>
                  </a:moveTo>
                  <a:lnTo>
                    <a:pt x="102108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7394665" y="128473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7365492" y="1284732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0" y="0"/>
                  </a:moveTo>
                  <a:lnTo>
                    <a:pt x="0" y="438911"/>
                  </a:lnTo>
                </a:path>
                <a:path w="102234" h="879475">
                  <a:moveTo>
                    <a:pt x="102108" y="438911"/>
                  </a:moveTo>
                  <a:lnTo>
                    <a:pt x="102108" y="8793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7394665" y="172364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365492" y="172364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394665" y="216407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365492" y="216407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7394665" y="260451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7365492" y="260451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7394665" y="30449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7365492" y="30449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7394665" y="348538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7365492" y="348538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7394665" y="392582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7365492" y="392582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7394665" y="436625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7365492" y="436625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6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394665" y="480669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7365492" y="480669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7394665" y="524713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7365492" y="524713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7394665" y="568756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7365492" y="568756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7394665" y="612800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7365492" y="612800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7394665" y="656843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7365492" y="656843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7394665" y="700887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7365492" y="700887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7394665" y="744931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7365492" y="744931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7394665" y="788974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7365492" y="788974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7394665" y="833018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7365492" y="833018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6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7394665" y="87706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7365492" y="87706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7394665" y="92110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304799" y="406907"/>
              <a:ext cx="7061200" cy="9244965"/>
            </a:xfrm>
            <a:custGeom>
              <a:avLst/>
              <a:gdLst/>
              <a:ahLst/>
              <a:cxnLst/>
              <a:rect l="l" t="t" r="r" b="b"/>
              <a:pathLst>
                <a:path w="7061200" h="9244965">
                  <a:moveTo>
                    <a:pt x="7060691" y="8804147"/>
                  </a:moveTo>
                  <a:lnTo>
                    <a:pt x="7060691" y="9244583"/>
                  </a:lnTo>
                </a:path>
                <a:path w="7061200" h="9244965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333973" y="406907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304799" y="406907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2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33973" y="84582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04799" y="84582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1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333973" y="128473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304799" y="1284732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102108" y="0"/>
                  </a:moveTo>
                  <a:lnTo>
                    <a:pt x="102108" y="438911"/>
                  </a:lnTo>
                </a:path>
                <a:path w="102234" h="879475">
                  <a:moveTo>
                    <a:pt x="0" y="438911"/>
                  </a:moveTo>
                  <a:lnTo>
                    <a:pt x="0" y="8793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333973" y="172364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04799" y="172364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333973" y="216407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304799" y="216407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333973" y="260451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304799" y="260451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33973" y="30449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04799" y="30449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333973" y="348538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304799" y="348538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333973" y="392582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04799" y="392582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333973" y="436625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304799" y="436625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333973" y="480669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304799" y="480669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333973" y="524713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04799" y="524713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33973" y="568756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04799" y="568756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333973" y="612800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304799" y="612800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33973" y="656843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04799" y="656843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33973" y="700887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04799" y="700887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333973" y="744931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04799" y="744931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33973" y="788974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04799" y="788974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33973" y="833018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04799" y="833018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33973" y="87706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04799" y="87706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33973" y="92110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406907" y="9211056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5" name="صورة 184" descr="download.jpg"/>
          <p:cNvPicPr>
            <a:picLocks noChangeAspect="1"/>
          </p:cNvPicPr>
          <p:nvPr/>
        </p:nvPicPr>
        <p:blipFill>
          <a:blip r:embed="rId3"/>
          <a:srcRect b="23810"/>
          <a:stretch>
            <a:fillRect/>
          </a:stretch>
        </p:blipFill>
        <p:spPr>
          <a:xfrm>
            <a:off x="4114800" y="8077200"/>
            <a:ext cx="33528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1831" y="2615184"/>
            <a:ext cx="1965959" cy="79247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4211" y="4526279"/>
            <a:ext cx="1821179" cy="72542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04186" y="304197"/>
            <a:ext cx="5507990" cy="9450070"/>
            <a:chOff x="304186" y="304197"/>
            <a:chExt cx="5507990" cy="9450070"/>
          </a:xfrm>
        </p:grpSpPr>
        <p:sp>
          <p:nvSpPr>
            <p:cNvPr id="5" name="object 5"/>
            <p:cNvSpPr/>
            <p:nvPr/>
          </p:nvSpPr>
          <p:spPr>
            <a:xfrm>
              <a:off x="304821" y="9651524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0" y="102107"/>
                  </a:lnTo>
                </a:path>
                <a:path w="102234" h="102234">
                  <a:moveTo>
                    <a:pt x="0" y="102107"/>
                  </a:moveTo>
                  <a:lnTo>
                    <a:pt x="102108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3984" y="9651530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89" h="71120">
                  <a:moveTo>
                    <a:pt x="71970" y="29171"/>
                  </a:moveTo>
                  <a:lnTo>
                    <a:pt x="42786" y="29171"/>
                  </a:lnTo>
                  <a:lnTo>
                    <a:pt x="42786" y="0"/>
                  </a:lnTo>
                  <a:lnTo>
                    <a:pt x="0" y="0"/>
                  </a:lnTo>
                  <a:lnTo>
                    <a:pt x="0" y="29171"/>
                  </a:lnTo>
                  <a:lnTo>
                    <a:pt x="0" y="70993"/>
                  </a:lnTo>
                  <a:lnTo>
                    <a:pt x="42786" y="70993"/>
                  </a:lnTo>
                  <a:lnTo>
                    <a:pt x="71970" y="70993"/>
                  </a:lnTo>
                  <a:lnTo>
                    <a:pt x="71970" y="291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6929" y="9753632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6929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6929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7637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7637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68345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68345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99053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99053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29761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29761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60469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60469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91177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91177" y="9651524"/>
              <a:ext cx="515620" cy="102235"/>
            </a:xfrm>
            <a:custGeom>
              <a:avLst/>
              <a:gdLst/>
              <a:ahLst/>
              <a:cxnLst/>
              <a:rect l="l" t="t" r="r" b="b"/>
              <a:pathLst>
                <a:path w="515619" h="102234">
                  <a:moveTo>
                    <a:pt x="0" y="0"/>
                  </a:moveTo>
                  <a:lnTo>
                    <a:pt x="330707" y="0"/>
                  </a:lnTo>
                </a:path>
                <a:path w="515619" h="102234">
                  <a:moveTo>
                    <a:pt x="330707" y="102107"/>
                  </a:moveTo>
                  <a:lnTo>
                    <a:pt x="515090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21885" y="9680698"/>
              <a:ext cx="184785" cy="41910"/>
            </a:xfrm>
            <a:custGeom>
              <a:avLst/>
              <a:gdLst/>
              <a:ahLst/>
              <a:cxnLst/>
              <a:rect l="l" t="t" r="r" b="b"/>
              <a:pathLst>
                <a:path w="184785" h="41909">
                  <a:moveTo>
                    <a:pt x="0" y="0"/>
                  </a:moveTo>
                  <a:lnTo>
                    <a:pt x="184382" y="0"/>
                  </a:lnTo>
                  <a:lnTo>
                    <a:pt x="184382" y="41815"/>
                  </a:lnTo>
                  <a:lnTo>
                    <a:pt x="0" y="4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21885" y="9651524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38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4821" y="304832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102108" y="0"/>
                  </a:lnTo>
                </a:path>
                <a:path w="102234" h="102234">
                  <a:moveTo>
                    <a:pt x="0" y="0"/>
                  </a:moveTo>
                  <a:lnTo>
                    <a:pt x="0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33984" y="334009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71970" y="0"/>
                  </a:moveTo>
                  <a:lnTo>
                    <a:pt x="42786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0" y="71970"/>
                  </a:lnTo>
                  <a:lnTo>
                    <a:pt x="42786" y="71970"/>
                  </a:lnTo>
                  <a:lnTo>
                    <a:pt x="42786" y="42786"/>
                  </a:lnTo>
                  <a:lnTo>
                    <a:pt x="71970" y="42786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6929" y="304832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06929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06929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37637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37637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68345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68345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99053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99053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7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729761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729761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060469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060469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91177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391177" y="304832"/>
              <a:ext cx="515620" cy="102235"/>
            </a:xfrm>
            <a:custGeom>
              <a:avLst/>
              <a:gdLst/>
              <a:ahLst/>
              <a:cxnLst/>
              <a:rect l="l" t="t" r="r" b="b"/>
              <a:pathLst>
                <a:path w="515619" h="102234">
                  <a:moveTo>
                    <a:pt x="0" y="102107"/>
                  </a:moveTo>
                  <a:lnTo>
                    <a:pt x="330707" y="102107"/>
                  </a:lnTo>
                </a:path>
                <a:path w="515619" h="102234">
                  <a:moveTo>
                    <a:pt x="330707" y="0"/>
                  </a:moveTo>
                  <a:lnTo>
                    <a:pt x="51509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721885" y="334006"/>
              <a:ext cx="184785" cy="43180"/>
            </a:xfrm>
            <a:custGeom>
              <a:avLst/>
              <a:gdLst/>
              <a:ahLst/>
              <a:cxnLst/>
              <a:rect l="l" t="t" r="r" b="b"/>
              <a:pathLst>
                <a:path w="184785" h="43179">
                  <a:moveTo>
                    <a:pt x="0" y="0"/>
                  </a:moveTo>
                  <a:lnTo>
                    <a:pt x="184382" y="0"/>
                  </a:lnTo>
                  <a:lnTo>
                    <a:pt x="184382" y="42788"/>
                  </a:lnTo>
                  <a:lnTo>
                    <a:pt x="0" y="42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721885" y="406940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38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04821" y="406940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19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33994" y="40694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04821" y="40694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1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33994" y="84585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04821" y="845852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1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33994" y="1284764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04821" y="1284764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102108" y="0"/>
                  </a:moveTo>
                  <a:lnTo>
                    <a:pt x="102108" y="438911"/>
                  </a:lnTo>
                </a:path>
                <a:path w="102234" h="879475">
                  <a:moveTo>
                    <a:pt x="0" y="438912"/>
                  </a:moveTo>
                  <a:lnTo>
                    <a:pt x="0" y="87934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33994" y="172367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04821" y="172367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33994" y="216411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04821" y="216411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33994" y="260454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04821" y="260454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33994" y="304498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04821" y="304498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33994" y="34854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06929" y="3485420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89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41831" y="914399"/>
              <a:ext cx="2994659" cy="583691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304821" y="3925856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89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33994" y="39258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04821" y="392585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33994" y="436629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04821" y="436629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33994" y="480672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04821" y="480672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33994" y="524716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04821" y="524716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33994" y="568760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04821" y="568760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33994" y="612803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04821" y="612803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33994" y="656847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04821" y="656847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33994" y="700890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04821" y="700890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33994" y="744934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04821" y="744934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33994" y="788978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04821" y="788978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33994" y="833021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04821" y="833021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33994" y="87706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04821" y="87706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33994" y="921108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06929" y="9211088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34211" y="7071359"/>
              <a:ext cx="4829555" cy="1656587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2904743" y="9753632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91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904743" y="9680698"/>
              <a:ext cx="148590" cy="41910"/>
            </a:xfrm>
            <a:custGeom>
              <a:avLst/>
              <a:gdLst/>
              <a:ahLst/>
              <a:cxnLst/>
              <a:rect l="l" t="t" r="r" b="b"/>
              <a:pathLst>
                <a:path w="148589" h="41909">
                  <a:moveTo>
                    <a:pt x="0" y="41815"/>
                  </a:moveTo>
                  <a:lnTo>
                    <a:pt x="0" y="0"/>
                  </a:lnTo>
                  <a:lnTo>
                    <a:pt x="148138" y="0"/>
                  </a:lnTo>
                  <a:lnTo>
                    <a:pt x="148138" y="41815"/>
                  </a:lnTo>
                  <a:lnTo>
                    <a:pt x="0" y="418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904743" y="9651524"/>
              <a:ext cx="480059" cy="102235"/>
            </a:xfrm>
            <a:custGeom>
              <a:avLst/>
              <a:gdLst/>
              <a:ahLst/>
              <a:cxnLst/>
              <a:rect l="l" t="t" r="r" b="b"/>
              <a:pathLst>
                <a:path w="480060" h="102234">
                  <a:moveTo>
                    <a:pt x="0" y="0"/>
                  </a:moveTo>
                  <a:lnTo>
                    <a:pt x="149140" y="0"/>
                  </a:lnTo>
                </a:path>
                <a:path w="480060" h="102234">
                  <a:moveTo>
                    <a:pt x="149140" y="102107"/>
                  </a:moveTo>
                  <a:lnTo>
                    <a:pt x="479848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053884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053884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384592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384592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8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715300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715300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7" y="0"/>
                  </a:lnTo>
                </a:path>
                <a:path w="661670" h="102234">
                  <a:moveTo>
                    <a:pt x="330707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046008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046008" y="9651524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376716" y="9753632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376716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376716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708948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708948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041180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041180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373412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373412" y="9651524"/>
              <a:ext cx="438150" cy="102235"/>
            </a:xfrm>
            <a:custGeom>
              <a:avLst/>
              <a:gdLst/>
              <a:ahLst/>
              <a:cxnLst/>
              <a:rect l="l" t="t" r="r" b="b"/>
              <a:pathLst>
                <a:path w="438150" h="102234">
                  <a:moveTo>
                    <a:pt x="0" y="0"/>
                  </a:moveTo>
                  <a:lnTo>
                    <a:pt x="332232" y="0"/>
                  </a:lnTo>
                </a:path>
                <a:path w="438150" h="102234">
                  <a:moveTo>
                    <a:pt x="332231" y="102107"/>
                  </a:moveTo>
                  <a:lnTo>
                    <a:pt x="437599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705644" y="9680698"/>
              <a:ext cx="105410" cy="41910"/>
            </a:xfrm>
            <a:custGeom>
              <a:avLst/>
              <a:gdLst/>
              <a:ahLst/>
              <a:cxnLst/>
              <a:rect l="l" t="t" r="r" b="b"/>
              <a:pathLst>
                <a:path w="105410" h="41909">
                  <a:moveTo>
                    <a:pt x="0" y="0"/>
                  </a:moveTo>
                  <a:lnTo>
                    <a:pt x="105367" y="0"/>
                  </a:lnTo>
                  <a:lnTo>
                    <a:pt x="105367" y="41815"/>
                  </a:lnTo>
                  <a:lnTo>
                    <a:pt x="0" y="4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705644" y="9651524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36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904743" y="304832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91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904743" y="334006"/>
              <a:ext cx="148590" cy="43180"/>
            </a:xfrm>
            <a:custGeom>
              <a:avLst/>
              <a:gdLst/>
              <a:ahLst/>
              <a:cxnLst/>
              <a:rect l="l" t="t" r="r" b="b"/>
              <a:pathLst>
                <a:path w="148589" h="43179">
                  <a:moveTo>
                    <a:pt x="0" y="42788"/>
                  </a:moveTo>
                  <a:lnTo>
                    <a:pt x="0" y="0"/>
                  </a:lnTo>
                  <a:lnTo>
                    <a:pt x="148138" y="0"/>
                  </a:lnTo>
                  <a:lnTo>
                    <a:pt x="148138" y="42788"/>
                  </a:lnTo>
                  <a:lnTo>
                    <a:pt x="0" y="427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904743" y="304832"/>
              <a:ext cx="480059" cy="102235"/>
            </a:xfrm>
            <a:custGeom>
              <a:avLst/>
              <a:gdLst/>
              <a:ahLst/>
              <a:cxnLst/>
              <a:rect l="l" t="t" r="r" b="b"/>
              <a:pathLst>
                <a:path w="480060" h="102234">
                  <a:moveTo>
                    <a:pt x="0" y="102107"/>
                  </a:moveTo>
                  <a:lnTo>
                    <a:pt x="149140" y="102107"/>
                  </a:lnTo>
                </a:path>
                <a:path w="480060" h="102234">
                  <a:moveTo>
                    <a:pt x="149140" y="0"/>
                  </a:moveTo>
                  <a:lnTo>
                    <a:pt x="47984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053884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3053884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70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3384592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3384592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70" h="102234">
                  <a:moveTo>
                    <a:pt x="330708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3715300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715300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7"/>
                  </a:moveTo>
                  <a:lnTo>
                    <a:pt x="330707" y="102107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046008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046008" y="406940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376716" y="304832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376716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4376716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708948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708948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2" y="102107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041180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041180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373412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373412" y="304832"/>
              <a:ext cx="438150" cy="102235"/>
            </a:xfrm>
            <a:custGeom>
              <a:avLst/>
              <a:gdLst/>
              <a:ahLst/>
              <a:cxnLst/>
              <a:rect l="l" t="t" r="r" b="b"/>
              <a:pathLst>
                <a:path w="438150" h="102234">
                  <a:moveTo>
                    <a:pt x="0" y="102107"/>
                  </a:moveTo>
                  <a:lnTo>
                    <a:pt x="332232" y="102107"/>
                  </a:lnTo>
                </a:path>
                <a:path w="438150" h="102234">
                  <a:moveTo>
                    <a:pt x="332231" y="0"/>
                  </a:moveTo>
                  <a:lnTo>
                    <a:pt x="4375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705644" y="334006"/>
              <a:ext cx="105410" cy="43180"/>
            </a:xfrm>
            <a:custGeom>
              <a:avLst/>
              <a:gdLst/>
              <a:ahLst/>
              <a:cxnLst/>
              <a:rect l="l" t="t" r="r" b="b"/>
              <a:pathLst>
                <a:path w="105410" h="43179">
                  <a:moveTo>
                    <a:pt x="0" y="0"/>
                  </a:moveTo>
                  <a:lnTo>
                    <a:pt x="105367" y="0"/>
                  </a:lnTo>
                  <a:lnTo>
                    <a:pt x="105367" y="42788"/>
                  </a:lnTo>
                  <a:lnTo>
                    <a:pt x="0" y="42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705644" y="406940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36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object 133"/>
          <p:cNvSpPr txBox="1"/>
          <p:nvPr/>
        </p:nvSpPr>
        <p:spPr>
          <a:xfrm>
            <a:off x="901721" y="1646359"/>
            <a:ext cx="5345430" cy="729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100"/>
              </a:spcBef>
            </a:pPr>
            <a:r>
              <a:rPr sz="1600" spc="-5" dirty="0">
                <a:latin typeface="Times New Roman"/>
                <a:cs typeface="Times New Roman"/>
              </a:rPr>
              <a:t>It is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theoretical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point</a:t>
            </a:r>
            <a:r>
              <a:rPr sz="1600" spc="-5" dirty="0">
                <a:latin typeface="Times New Roman"/>
                <a:cs typeface="Times New Roman"/>
              </a:rPr>
              <a:t> where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amount </a:t>
            </a:r>
            <a:r>
              <a:rPr sz="1600" spc="-10" dirty="0">
                <a:latin typeface="Times New Roman"/>
                <a:cs typeface="Times New Roman"/>
              </a:rPr>
              <a:t>of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two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reactants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are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just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equivalent.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901721" y="3555930"/>
            <a:ext cx="5705475" cy="729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4400"/>
              </a:lnSpc>
              <a:spcBef>
                <a:spcPts val="100"/>
              </a:spcBef>
            </a:pPr>
            <a:r>
              <a:rPr sz="1600" spc="-5" dirty="0">
                <a:latin typeface="Times New Roman"/>
                <a:cs typeface="Times New Roman"/>
              </a:rPr>
              <a:t>It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is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practical</a:t>
            </a:r>
            <a:r>
              <a:rPr sz="1600" dirty="0">
                <a:latin typeface="Times New Roman"/>
                <a:cs typeface="Times New Roman"/>
              </a:rPr>
              <a:t> point </a:t>
            </a:r>
            <a:r>
              <a:rPr sz="1600" spc="-5" dirty="0">
                <a:latin typeface="Times New Roman"/>
                <a:cs typeface="Times New Roman"/>
              </a:rPr>
              <a:t>at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which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reaction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is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observed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complete,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this </a:t>
            </a:r>
            <a:r>
              <a:rPr sz="1600" dirty="0">
                <a:latin typeface="Times New Roman"/>
                <a:cs typeface="Times New Roman"/>
              </a:rPr>
              <a:t>point</a:t>
            </a:r>
            <a:r>
              <a:rPr sz="1600" spc="-5" dirty="0">
                <a:latin typeface="Times New Roman"/>
                <a:cs typeface="Times New Roman"/>
              </a:rPr>
              <a:t> is usually observe with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help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indicator.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901721" y="5401494"/>
            <a:ext cx="5904865" cy="1429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An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auxiliary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substance</a:t>
            </a:r>
            <a:r>
              <a:rPr sz="1600" dirty="0">
                <a:latin typeface="Times New Roman"/>
                <a:cs typeface="Times New Roman"/>
              </a:rPr>
              <a:t> (either </a:t>
            </a:r>
            <a:r>
              <a:rPr sz="1600" spc="-5" dirty="0">
                <a:latin typeface="Times New Roman"/>
                <a:cs typeface="Times New Roman"/>
              </a:rPr>
              <a:t>weak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acids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weak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bases)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which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helps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usual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detection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completion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titration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process at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end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point.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acid-base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titrations,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are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generally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used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indicators.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They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change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their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color within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certain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pH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range.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36" name="object 136"/>
          <p:cNvGrpSpPr/>
          <p:nvPr/>
        </p:nvGrpSpPr>
        <p:grpSpPr>
          <a:xfrm>
            <a:off x="5809488" y="304329"/>
            <a:ext cx="1659255" cy="9450070"/>
            <a:chOff x="5809488" y="304329"/>
            <a:chExt cx="1659255" cy="9450070"/>
          </a:xfrm>
        </p:grpSpPr>
        <p:sp>
          <p:nvSpPr>
            <p:cNvPr id="137" name="object 137"/>
            <p:cNvSpPr/>
            <p:nvPr/>
          </p:nvSpPr>
          <p:spPr>
            <a:xfrm>
              <a:off x="5809488" y="9753632"/>
              <a:ext cx="227965" cy="0"/>
            </a:xfrm>
            <a:custGeom>
              <a:avLst/>
              <a:gdLst/>
              <a:ahLst/>
              <a:cxnLst/>
              <a:rect l="l" t="t" r="r" b="b"/>
              <a:pathLst>
                <a:path w="227964">
                  <a:moveTo>
                    <a:pt x="0" y="0"/>
                  </a:moveTo>
                  <a:lnTo>
                    <a:pt x="22738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809488" y="9680698"/>
              <a:ext cx="225425" cy="41910"/>
            </a:xfrm>
            <a:custGeom>
              <a:avLst/>
              <a:gdLst/>
              <a:ahLst/>
              <a:cxnLst/>
              <a:rect l="l" t="t" r="r" b="b"/>
              <a:pathLst>
                <a:path w="225425" h="41909">
                  <a:moveTo>
                    <a:pt x="0" y="41815"/>
                  </a:moveTo>
                  <a:lnTo>
                    <a:pt x="0" y="0"/>
                  </a:lnTo>
                  <a:lnTo>
                    <a:pt x="225373" y="0"/>
                  </a:lnTo>
                  <a:lnTo>
                    <a:pt x="225373" y="41815"/>
                  </a:lnTo>
                  <a:lnTo>
                    <a:pt x="0" y="418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809488" y="9651524"/>
              <a:ext cx="560070" cy="102235"/>
            </a:xfrm>
            <a:custGeom>
              <a:avLst/>
              <a:gdLst/>
              <a:ahLst/>
              <a:cxnLst/>
              <a:rect l="l" t="t" r="r" b="b"/>
              <a:pathLst>
                <a:path w="560070" h="102234">
                  <a:moveTo>
                    <a:pt x="0" y="0"/>
                  </a:moveTo>
                  <a:lnTo>
                    <a:pt x="227387" y="0"/>
                  </a:lnTo>
                </a:path>
                <a:path w="560070" h="102234">
                  <a:moveTo>
                    <a:pt x="227387" y="102107"/>
                  </a:moveTo>
                  <a:lnTo>
                    <a:pt x="559619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036875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036875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2" y="102107"/>
                  </a:moveTo>
                  <a:lnTo>
                    <a:pt x="664464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369107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369107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701339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6701339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4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7033571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809488" y="304832"/>
              <a:ext cx="1556385" cy="9347200"/>
            </a:xfrm>
            <a:custGeom>
              <a:avLst/>
              <a:gdLst/>
              <a:ahLst/>
              <a:cxnLst/>
              <a:rect l="l" t="t" r="r" b="b"/>
              <a:pathLst>
                <a:path w="1556385" h="9347200">
                  <a:moveTo>
                    <a:pt x="1224083" y="9346691"/>
                  </a:moveTo>
                  <a:lnTo>
                    <a:pt x="1556315" y="9346691"/>
                  </a:lnTo>
                </a:path>
                <a:path w="1556385" h="9347200">
                  <a:moveTo>
                    <a:pt x="0" y="0"/>
                  </a:moveTo>
                  <a:lnTo>
                    <a:pt x="22738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809488" y="334006"/>
              <a:ext cx="225425" cy="43180"/>
            </a:xfrm>
            <a:custGeom>
              <a:avLst/>
              <a:gdLst/>
              <a:ahLst/>
              <a:cxnLst/>
              <a:rect l="l" t="t" r="r" b="b"/>
              <a:pathLst>
                <a:path w="225425" h="43179">
                  <a:moveTo>
                    <a:pt x="0" y="42788"/>
                  </a:moveTo>
                  <a:lnTo>
                    <a:pt x="0" y="0"/>
                  </a:lnTo>
                  <a:lnTo>
                    <a:pt x="225373" y="0"/>
                  </a:lnTo>
                  <a:lnTo>
                    <a:pt x="225373" y="42788"/>
                  </a:lnTo>
                  <a:lnTo>
                    <a:pt x="0" y="427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809488" y="304832"/>
              <a:ext cx="560070" cy="102235"/>
            </a:xfrm>
            <a:custGeom>
              <a:avLst/>
              <a:gdLst/>
              <a:ahLst/>
              <a:cxnLst/>
              <a:rect l="l" t="t" r="r" b="b"/>
              <a:pathLst>
                <a:path w="560070" h="102234">
                  <a:moveTo>
                    <a:pt x="0" y="102107"/>
                  </a:moveTo>
                  <a:lnTo>
                    <a:pt x="227387" y="102107"/>
                  </a:lnTo>
                </a:path>
                <a:path w="560070" h="102234">
                  <a:moveTo>
                    <a:pt x="227387" y="0"/>
                  </a:moveTo>
                  <a:lnTo>
                    <a:pt x="5596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6036875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6036875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2" y="0"/>
                  </a:moveTo>
                  <a:lnTo>
                    <a:pt x="6644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6369107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6369107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6701339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6701339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7033571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7033571" y="406940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7365797" y="9651530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90" h="71120">
                  <a:moveTo>
                    <a:pt x="71958" y="0"/>
                  </a:moveTo>
                  <a:lnTo>
                    <a:pt x="29171" y="0"/>
                  </a:lnTo>
                  <a:lnTo>
                    <a:pt x="29171" y="29171"/>
                  </a:lnTo>
                  <a:lnTo>
                    <a:pt x="0" y="29171"/>
                  </a:lnTo>
                  <a:lnTo>
                    <a:pt x="0" y="70993"/>
                  </a:lnTo>
                  <a:lnTo>
                    <a:pt x="29171" y="70993"/>
                  </a:lnTo>
                  <a:lnTo>
                    <a:pt x="71958" y="70993"/>
                  </a:lnTo>
                  <a:lnTo>
                    <a:pt x="71958" y="29171"/>
                  </a:lnTo>
                  <a:lnTo>
                    <a:pt x="719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7365803" y="304832"/>
              <a:ext cx="102235" cy="9448800"/>
            </a:xfrm>
            <a:custGeom>
              <a:avLst/>
              <a:gdLst/>
              <a:ahLst/>
              <a:cxnLst/>
              <a:rect l="l" t="t" r="r" b="b"/>
              <a:pathLst>
                <a:path w="102234" h="9448800">
                  <a:moveTo>
                    <a:pt x="0" y="9448799"/>
                  </a:moveTo>
                  <a:lnTo>
                    <a:pt x="102107" y="9448799"/>
                  </a:lnTo>
                </a:path>
                <a:path w="102234" h="9448800">
                  <a:moveTo>
                    <a:pt x="102107" y="9346691"/>
                  </a:moveTo>
                  <a:lnTo>
                    <a:pt x="102107" y="9448799"/>
                  </a:lnTo>
                </a:path>
                <a:path w="102234" h="9448800">
                  <a:moveTo>
                    <a:pt x="0" y="0"/>
                  </a:moveTo>
                  <a:lnTo>
                    <a:pt x="102107" y="0"/>
                  </a:lnTo>
                </a:path>
                <a:path w="102234" h="9448800">
                  <a:moveTo>
                    <a:pt x="102107" y="0"/>
                  </a:moveTo>
                  <a:lnTo>
                    <a:pt x="102107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7365797" y="334009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89">
                  <a:moveTo>
                    <a:pt x="71958" y="0"/>
                  </a:moveTo>
                  <a:lnTo>
                    <a:pt x="29171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29171" y="42786"/>
                  </a:lnTo>
                  <a:lnTo>
                    <a:pt x="29171" y="71970"/>
                  </a:lnTo>
                  <a:lnTo>
                    <a:pt x="71958" y="71970"/>
                  </a:lnTo>
                  <a:lnTo>
                    <a:pt x="71958" y="42786"/>
                  </a:lnTo>
                  <a:lnTo>
                    <a:pt x="719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7467911" y="406940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19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7394977" y="40694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7365803" y="40694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7" y="438911"/>
                  </a:moveTo>
                  <a:lnTo>
                    <a:pt x="102107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7394977" y="84585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7365803" y="845852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7" y="438911"/>
                  </a:moveTo>
                  <a:lnTo>
                    <a:pt x="102107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7394977" y="1284764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7365803" y="1284764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0" y="0"/>
                  </a:moveTo>
                  <a:lnTo>
                    <a:pt x="0" y="438911"/>
                  </a:lnTo>
                </a:path>
                <a:path w="102234" h="879475">
                  <a:moveTo>
                    <a:pt x="102107" y="438912"/>
                  </a:moveTo>
                  <a:lnTo>
                    <a:pt x="102107" y="87934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7394977" y="172367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7365803" y="172367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7394977" y="216411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7365803" y="216411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7394977" y="260454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7365803" y="260454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7394977" y="304498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7365803" y="304498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7394977" y="34854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7365803" y="34854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7394977" y="39258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7365803" y="392585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7394977" y="436629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7365803" y="436629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7394977" y="480672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7365803" y="480672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7394977" y="524716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7365803" y="524716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7394977" y="568760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7365803" y="568760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7394977" y="612803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7365803" y="612803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7394977" y="656847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7365803" y="656847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7394977" y="700890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7365803" y="700890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7394977" y="744934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7365803" y="744934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7394977" y="788978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7365803" y="788978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7394977" y="833021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7365803" y="833021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7394977" y="87706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7365803" y="87706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7394977" y="921108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7365803" y="9211088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4186" y="304197"/>
            <a:ext cx="6185535" cy="9450070"/>
            <a:chOff x="304186" y="304197"/>
            <a:chExt cx="6185535" cy="9450070"/>
          </a:xfrm>
        </p:grpSpPr>
        <p:sp>
          <p:nvSpPr>
            <p:cNvPr id="3" name="object 3"/>
            <p:cNvSpPr/>
            <p:nvPr/>
          </p:nvSpPr>
          <p:spPr>
            <a:xfrm>
              <a:off x="304821" y="9651524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0" y="102107"/>
                  </a:lnTo>
                </a:path>
                <a:path w="102234" h="102234">
                  <a:moveTo>
                    <a:pt x="0" y="102107"/>
                  </a:moveTo>
                  <a:lnTo>
                    <a:pt x="102108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33984" y="9651530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89" h="71120">
                  <a:moveTo>
                    <a:pt x="71970" y="29171"/>
                  </a:moveTo>
                  <a:lnTo>
                    <a:pt x="42786" y="29171"/>
                  </a:lnTo>
                  <a:lnTo>
                    <a:pt x="42786" y="0"/>
                  </a:lnTo>
                  <a:lnTo>
                    <a:pt x="0" y="0"/>
                  </a:lnTo>
                  <a:lnTo>
                    <a:pt x="0" y="29171"/>
                  </a:lnTo>
                  <a:lnTo>
                    <a:pt x="0" y="70993"/>
                  </a:lnTo>
                  <a:lnTo>
                    <a:pt x="42786" y="70993"/>
                  </a:lnTo>
                  <a:lnTo>
                    <a:pt x="71970" y="70993"/>
                  </a:lnTo>
                  <a:lnTo>
                    <a:pt x="71970" y="291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6929" y="9753632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6929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6929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7637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37637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68345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68345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99053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99053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29761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29761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060469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60469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91177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91177" y="9651524"/>
              <a:ext cx="515620" cy="102235"/>
            </a:xfrm>
            <a:custGeom>
              <a:avLst/>
              <a:gdLst/>
              <a:ahLst/>
              <a:cxnLst/>
              <a:rect l="l" t="t" r="r" b="b"/>
              <a:pathLst>
                <a:path w="515619" h="102234">
                  <a:moveTo>
                    <a:pt x="0" y="0"/>
                  </a:moveTo>
                  <a:lnTo>
                    <a:pt x="330707" y="0"/>
                  </a:lnTo>
                </a:path>
                <a:path w="515619" h="102234">
                  <a:moveTo>
                    <a:pt x="330707" y="102107"/>
                  </a:moveTo>
                  <a:lnTo>
                    <a:pt x="515090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21885" y="9680698"/>
              <a:ext cx="184785" cy="41910"/>
            </a:xfrm>
            <a:custGeom>
              <a:avLst/>
              <a:gdLst/>
              <a:ahLst/>
              <a:cxnLst/>
              <a:rect l="l" t="t" r="r" b="b"/>
              <a:pathLst>
                <a:path w="184785" h="41909">
                  <a:moveTo>
                    <a:pt x="0" y="0"/>
                  </a:moveTo>
                  <a:lnTo>
                    <a:pt x="184382" y="0"/>
                  </a:lnTo>
                  <a:lnTo>
                    <a:pt x="184382" y="41815"/>
                  </a:lnTo>
                  <a:lnTo>
                    <a:pt x="0" y="4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21885" y="9651524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38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4821" y="304832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102108" y="0"/>
                  </a:lnTo>
                </a:path>
                <a:path w="102234" h="102234">
                  <a:moveTo>
                    <a:pt x="0" y="0"/>
                  </a:moveTo>
                  <a:lnTo>
                    <a:pt x="0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33984" y="334009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71970" y="0"/>
                  </a:moveTo>
                  <a:lnTo>
                    <a:pt x="42786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0" y="71970"/>
                  </a:lnTo>
                  <a:lnTo>
                    <a:pt x="42786" y="71970"/>
                  </a:lnTo>
                  <a:lnTo>
                    <a:pt x="42786" y="42786"/>
                  </a:lnTo>
                  <a:lnTo>
                    <a:pt x="71970" y="42786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6929" y="304832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6929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6929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37637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37637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68345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68345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99053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99053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7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29761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729761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060469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060469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391177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391177" y="304832"/>
              <a:ext cx="515620" cy="102235"/>
            </a:xfrm>
            <a:custGeom>
              <a:avLst/>
              <a:gdLst/>
              <a:ahLst/>
              <a:cxnLst/>
              <a:rect l="l" t="t" r="r" b="b"/>
              <a:pathLst>
                <a:path w="515619" h="102234">
                  <a:moveTo>
                    <a:pt x="0" y="102107"/>
                  </a:moveTo>
                  <a:lnTo>
                    <a:pt x="330707" y="102107"/>
                  </a:lnTo>
                </a:path>
                <a:path w="515619" h="102234">
                  <a:moveTo>
                    <a:pt x="330707" y="0"/>
                  </a:moveTo>
                  <a:lnTo>
                    <a:pt x="51509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721885" y="334006"/>
              <a:ext cx="184785" cy="43180"/>
            </a:xfrm>
            <a:custGeom>
              <a:avLst/>
              <a:gdLst/>
              <a:ahLst/>
              <a:cxnLst/>
              <a:rect l="l" t="t" r="r" b="b"/>
              <a:pathLst>
                <a:path w="184785" h="43179">
                  <a:moveTo>
                    <a:pt x="0" y="0"/>
                  </a:moveTo>
                  <a:lnTo>
                    <a:pt x="184382" y="0"/>
                  </a:lnTo>
                  <a:lnTo>
                    <a:pt x="184382" y="42788"/>
                  </a:lnTo>
                  <a:lnTo>
                    <a:pt x="0" y="42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21885" y="406940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38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04821" y="406940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19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33994" y="40694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04821" y="40694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1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33994" y="84585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04821" y="845852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1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33994" y="1284764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04821" y="1284764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102108" y="0"/>
                  </a:moveTo>
                  <a:lnTo>
                    <a:pt x="102108" y="438911"/>
                  </a:lnTo>
                </a:path>
                <a:path w="102234" h="879475">
                  <a:moveTo>
                    <a:pt x="0" y="438912"/>
                  </a:moveTo>
                  <a:lnTo>
                    <a:pt x="0" y="87934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33994" y="172367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04821" y="172367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33994" y="216411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04821" y="216411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33994" y="260454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04821" y="260454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33994" y="304498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04821" y="304498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33994" y="34854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04821" y="34854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33994" y="39258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04821" y="392585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33994" y="436629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04821" y="436629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33994" y="480672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04821" y="480672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33994" y="524716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04821" y="524716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33994" y="568760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04821" y="568760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33994" y="612803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04821" y="612803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33994" y="656847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04821" y="656847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33994" y="700890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06929" y="7008908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1831" y="914400"/>
              <a:ext cx="3375659" cy="763523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304821" y="7449344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33994" y="744934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04821" y="744934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33994" y="788978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04821" y="788978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33994" y="833021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04821" y="833021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33994" y="87706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04821" y="87706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33994" y="921108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06929" y="9211088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34211" y="8330183"/>
              <a:ext cx="5172455" cy="714755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34211" y="4643627"/>
              <a:ext cx="5554979" cy="1030223"/>
            </a:xfrm>
            <a:prstGeom prst="rect">
              <a:avLst/>
            </a:prstGeom>
          </p:spPr>
        </p:pic>
        <p:sp>
          <p:nvSpPr>
            <p:cNvPr id="88" name="object 88"/>
            <p:cNvSpPr/>
            <p:nvPr/>
          </p:nvSpPr>
          <p:spPr>
            <a:xfrm>
              <a:off x="2904743" y="9753632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91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904743" y="9680698"/>
              <a:ext cx="148590" cy="41910"/>
            </a:xfrm>
            <a:custGeom>
              <a:avLst/>
              <a:gdLst/>
              <a:ahLst/>
              <a:cxnLst/>
              <a:rect l="l" t="t" r="r" b="b"/>
              <a:pathLst>
                <a:path w="148589" h="41909">
                  <a:moveTo>
                    <a:pt x="0" y="41815"/>
                  </a:moveTo>
                  <a:lnTo>
                    <a:pt x="0" y="0"/>
                  </a:lnTo>
                  <a:lnTo>
                    <a:pt x="148138" y="0"/>
                  </a:lnTo>
                  <a:lnTo>
                    <a:pt x="148138" y="41815"/>
                  </a:lnTo>
                  <a:lnTo>
                    <a:pt x="0" y="418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904743" y="9651524"/>
              <a:ext cx="480059" cy="102235"/>
            </a:xfrm>
            <a:custGeom>
              <a:avLst/>
              <a:gdLst/>
              <a:ahLst/>
              <a:cxnLst/>
              <a:rect l="l" t="t" r="r" b="b"/>
              <a:pathLst>
                <a:path w="480060" h="102234">
                  <a:moveTo>
                    <a:pt x="0" y="0"/>
                  </a:moveTo>
                  <a:lnTo>
                    <a:pt x="149140" y="0"/>
                  </a:lnTo>
                </a:path>
                <a:path w="480060" h="102234">
                  <a:moveTo>
                    <a:pt x="149140" y="102107"/>
                  </a:moveTo>
                  <a:lnTo>
                    <a:pt x="479848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053884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053884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384592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384592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8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715300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715300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7" y="0"/>
                  </a:lnTo>
                </a:path>
                <a:path w="661670" h="102234">
                  <a:moveTo>
                    <a:pt x="330707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046008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046008" y="9651524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376716" y="9753632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376716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376716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708948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708948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041180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041180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373412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373412" y="9651524"/>
              <a:ext cx="438150" cy="102235"/>
            </a:xfrm>
            <a:custGeom>
              <a:avLst/>
              <a:gdLst/>
              <a:ahLst/>
              <a:cxnLst/>
              <a:rect l="l" t="t" r="r" b="b"/>
              <a:pathLst>
                <a:path w="438150" h="102234">
                  <a:moveTo>
                    <a:pt x="0" y="0"/>
                  </a:moveTo>
                  <a:lnTo>
                    <a:pt x="332232" y="0"/>
                  </a:lnTo>
                </a:path>
                <a:path w="438150" h="102234">
                  <a:moveTo>
                    <a:pt x="332231" y="102107"/>
                  </a:moveTo>
                  <a:lnTo>
                    <a:pt x="437599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705644" y="9680698"/>
              <a:ext cx="105410" cy="41910"/>
            </a:xfrm>
            <a:custGeom>
              <a:avLst/>
              <a:gdLst/>
              <a:ahLst/>
              <a:cxnLst/>
              <a:rect l="l" t="t" r="r" b="b"/>
              <a:pathLst>
                <a:path w="105410" h="41909">
                  <a:moveTo>
                    <a:pt x="0" y="0"/>
                  </a:moveTo>
                  <a:lnTo>
                    <a:pt x="105367" y="0"/>
                  </a:lnTo>
                  <a:lnTo>
                    <a:pt x="105367" y="41815"/>
                  </a:lnTo>
                  <a:lnTo>
                    <a:pt x="0" y="4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705644" y="9651524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36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904743" y="304832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91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904743" y="334006"/>
              <a:ext cx="148590" cy="43180"/>
            </a:xfrm>
            <a:custGeom>
              <a:avLst/>
              <a:gdLst/>
              <a:ahLst/>
              <a:cxnLst/>
              <a:rect l="l" t="t" r="r" b="b"/>
              <a:pathLst>
                <a:path w="148589" h="43179">
                  <a:moveTo>
                    <a:pt x="0" y="42788"/>
                  </a:moveTo>
                  <a:lnTo>
                    <a:pt x="0" y="0"/>
                  </a:lnTo>
                  <a:lnTo>
                    <a:pt x="148138" y="0"/>
                  </a:lnTo>
                  <a:lnTo>
                    <a:pt x="148138" y="42788"/>
                  </a:lnTo>
                  <a:lnTo>
                    <a:pt x="0" y="427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904743" y="304832"/>
              <a:ext cx="480059" cy="102235"/>
            </a:xfrm>
            <a:custGeom>
              <a:avLst/>
              <a:gdLst/>
              <a:ahLst/>
              <a:cxnLst/>
              <a:rect l="l" t="t" r="r" b="b"/>
              <a:pathLst>
                <a:path w="480060" h="102234">
                  <a:moveTo>
                    <a:pt x="0" y="102107"/>
                  </a:moveTo>
                  <a:lnTo>
                    <a:pt x="149140" y="102107"/>
                  </a:lnTo>
                </a:path>
                <a:path w="480060" h="102234">
                  <a:moveTo>
                    <a:pt x="149140" y="0"/>
                  </a:moveTo>
                  <a:lnTo>
                    <a:pt x="47984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053884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053884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70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3384592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3384592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70" h="102234">
                  <a:moveTo>
                    <a:pt x="330708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3715300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3715300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7"/>
                  </a:moveTo>
                  <a:lnTo>
                    <a:pt x="330707" y="102107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046008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046008" y="406940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376716" y="304832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376716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376716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4708948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708948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2" y="102107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041180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041180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373412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373412" y="304832"/>
              <a:ext cx="438150" cy="102235"/>
            </a:xfrm>
            <a:custGeom>
              <a:avLst/>
              <a:gdLst/>
              <a:ahLst/>
              <a:cxnLst/>
              <a:rect l="l" t="t" r="r" b="b"/>
              <a:pathLst>
                <a:path w="438150" h="102234">
                  <a:moveTo>
                    <a:pt x="0" y="102107"/>
                  </a:moveTo>
                  <a:lnTo>
                    <a:pt x="332232" y="102107"/>
                  </a:lnTo>
                </a:path>
                <a:path w="438150" h="102234">
                  <a:moveTo>
                    <a:pt x="332231" y="0"/>
                  </a:moveTo>
                  <a:lnTo>
                    <a:pt x="4375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705644" y="334006"/>
              <a:ext cx="105410" cy="43180"/>
            </a:xfrm>
            <a:custGeom>
              <a:avLst/>
              <a:gdLst/>
              <a:ahLst/>
              <a:cxnLst/>
              <a:rect l="l" t="t" r="r" b="b"/>
              <a:pathLst>
                <a:path w="105410" h="43179">
                  <a:moveTo>
                    <a:pt x="0" y="0"/>
                  </a:moveTo>
                  <a:lnTo>
                    <a:pt x="105367" y="0"/>
                  </a:lnTo>
                  <a:lnTo>
                    <a:pt x="105367" y="42788"/>
                  </a:lnTo>
                  <a:lnTo>
                    <a:pt x="0" y="42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705644" y="406940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36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" name="object 132"/>
          <p:cNvSpPr txBox="1"/>
          <p:nvPr/>
        </p:nvSpPr>
        <p:spPr>
          <a:xfrm>
            <a:off x="901721" y="1695736"/>
            <a:ext cx="5960110" cy="270764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242570" indent="-230504">
              <a:lnSpc>
                <a:spcPct val="100000"/>
              </a:lnSpc>
              <a:spcBef>
                <a:spcPts val="1035"/>
              </a:spcBef>
              <a:buFont typeface="Times New Roman"/>
              <a:buAutoNum type="arabicPeriod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Acid-base titrations</a:t>
            </a:r>
            <a:endParaRPr sz="180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935"/>
              </a:spcBef>
              <a:buFont typeface="Times New Roman"/>
              <a:buAutoNum type="arabicPeriod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Complexometric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titrations</a:t>
            </a:r>
            <a:endParaRPr sz="180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950"/>
              </a:spcBef>
              <a:buFont typeface="Times New Roman"/>
              <a:buAutoNum type="arabicPeriod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Redox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titrations.</a:t>
            </a:r>
            <a:endParaRPr sz="180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960"/>
              </a:spcBef>
              <a:buFont typeface="Times New Roman"/>
              <a:buAutoNum type="arabicPeriod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Precipitation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titrations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ts val="2100"/>
              </a:lnSpc>
            </a:pPr>
            <a:r>
              <a:rPr sz="1800" b="1" spc="-5" dirty="0">
                <a:latin typeface="Times New Roman"/>
                <a:cs typeface="Times New Roman"/>
              </a:rPr>
              <a:t>Acid –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base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Titration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(neutralization):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860"/>
              </a:lnSpc>
            </a:pP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sample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unknown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concentration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acid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is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estimated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with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known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600" spc="-5" dirty="0">
                <a:latin typeface="Times New Roman"/>
                <a:cs typeface="Times New Roman"/>
              </a:rPr>
              <a:t>concentrated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base or vice-verse.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901721" y="5809012"/>
            <a:ext cx="5960745" cy="23926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105"/>
              </a:spcBef>
            </a:pPr>
            <a:r>
              <a:rPr sz="1800" spc="-5" dirty="0">
                <a:latin typeface="Times New Roman"/>
                <a:cs typeface="Times New Roman"/>
              </a:rPr>
              <a:t>In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experiment,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we</a:t>
            </a:r>
            <a:r>
              <a:rPr sz="1800" spc="-5" dirty="0">
                <a:latin typeface="Times New Roman"/>
                <a:cs typeface="Times New Roman"/>
              </a:rPr>
              <a:t> will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quantitatively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study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an</a:t>
            </a:r>
            <a:r>
              <a:rPr sz="1800" dirty="0">
                <a:latin typeface="Times New Roman"/>
                <a:cs typeface="Times New Roman"/>
              </a:rPr>
              <a:t> acid-base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reaction.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Strong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acids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and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strong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bases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dissociate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completely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in </a:t>
            </a:r>
            <a:r>
              <a:rPr sz="1800" b="1" i="1" spc="-434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water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700" marR="34290">
              <a:lnSpc>
                <a:spcPct val="142800"/>
              </a:lnSpc>
              <a:spcBef>
                <a:spcPts val="7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Determination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normality of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sodium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hydroxide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solution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by a 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standard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solution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of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hydrochloric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acid:</a:t>
            </a:r>
            <a:r>
              <a:rPr sz="1800" b="1" i="1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HCl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reacts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with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sodium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hydroxide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according</a:t>
            </a:r>
            <a:r>
              <a:rPr sz="1800" dirty="0">
                <a:latin typeface="Times New Roman"/>
                <a:cs typeface="Times New Roman"/>
              </a:rPr>
              <a:t> to</a:t>
            </a:r>
            <a:r>
              <a:rPr sz="1800" spc="-5" dirty="0">
                <a:latin typeface="Times New Roman"/>
                <a:cs typeface="Times New Roman"/>
              </a:rPr>
              <a:t> the following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equation: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34" name="object 134"/>
          <p:cNvGrpSpPr/>
          <p:nvPr/>
        </p:nvGrpSpPr>
        <p:grpSpPr>
          <a:xfrm>
            <a:off x="5809488" y="304329"/>
            <a:ext cx="1659255" cy="9450070"/>
            <a:chOff x="5809488" y="304329"/>
            <a:chExt cx="1659255" cy="9450070"/>
          </a:xfrm>
        </p:grpSpPr>
        <p:sp>
          <p:nvSpPr>
            <p:cNvPr id="135" name="object 135"/>
            <p:cNvSpPr/>
            <p:nvPr/>
          </p:nvSpPr>
          <p:spPr>
            <a:xfrm>
              <a:off x="5809488" y="9753632"/>
              <a:ext cx="227965" cy="0"/>
            </a:xfrm>
            <a:custGeom>
              <a:avLst/>
              <a:gdLst/>
              <a:ahLst/>
              <a:cxnLst/>
              <a:rect l="l" t="t" r="r" b="b"/>
              <a:pathLst>
                <a:path w="227964">
                  <a:moveTo>
                    <a:pt x="0" y="0"/>
                  </a:moveTo>
                  <a:lnTo>
                    <a:pt x="22738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809488" y="9680698"/>
              <a:ext cx="225425" cy="41910"/>
            </a:xfrm>
            <a:custGeom>
              <a:avLst/>
              <a:gdLst/>
              <a:ahLst/>
              <a:cxnLst/>
              <a:rect l="l" t="t" r="r" b="b"/>
              <a:pathLst>
                <a:path w="225425" h="41909">
                  <a:moveTo>
                    <a:pt x="0" y="41815"/>
                  </a:moveTo>
                  <a:lnTo>
                    <a:pt x="0" y="0"/>
                  </a:lnTo>
                  <a:lnTo>
                    <a:pt x="225373" y="0"/>
                  </a:lnTo>
                  <a:lnTo>
                    <a:pt x="225373" y="41815"/>
                  </a:lnTo>
                  <a:lnTo>
                    <a:pt x="0" y="418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809488" y="9651524"/>
              <a:ext cx="560070" cy="102235"/>
            </a:xfrm>
            <a:custGeom>
              <a:avLst/>
              <a:gdLst/>
              <a:ahLst/>
              <a:cxnLst/>
              <a:rect l="l" t="t" r="r" b="b"/>
              <a:pathLst>
                <a:path w="560070" h="102234">
                  <a:moveTo>
                    <a:pt x="0" y="0"/>
                  </a:moveTo>
                  <a:lnTo>
                    <a:pt x="227387" y="0"/>
                  </a:lnTo>
                </a:path>
                <a:path w="560070" h="102234">
                  <a:moveTo>
                    <a:pt x="227387" y="102107"/>
                  </a:moveTo>
                  <a:lnTo>
                    <a:pt x="559619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036875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036875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2" y="102107"/>
                  </a:moveTo>
                  <a:lnTo>
                    <a:pt x="664464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369107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369107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701339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701339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4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7033571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09488" y="304832"/>
              <a:ext cx="1556385" cy="9347200"/>
            </a:xfrm>
            <a:custGeom>
              <a:avLst/>
              <a:gdLst/>
              <a:ahLst/>
              <a:cxnLst/>
              <a:rect l="l" t="t" r="r" b="b"/>
              <a:pathLst>
                <a:path w="1556385" h="9347200">
                  <a:moveTo>
                    <a:pt x="1224083" y="9346691"/>
                  </a:moveTo>
                  <a:lnTo>
                    <a:pt x="1556315" y="9346691"/>
                  </a:lnTo>
                </a:path>
                <a:path w="1556385" h="9347200">
                  <a:moveTo>
                    <a:pt x="0" y="0"/>
                  </a:moveTo>
                  <a:lnTo>
                    <a:pt x="22738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809488" y="334006"/>
              <a:ext cx="225425" cy="43180"/>
            </a:xfrm>
            <a:custGeom>
              <a:avLst/>
              <a:gdLst/>
              <a:ahLst/>
              <a:cxnLst/>
              <a:rect l="l" t="t" r="r" b="b"/>
              <a:pathLst>
                <a:path w="225425" h="43179">
                  <a:moveTo>
                    <a:pt x="0" y="42788"/>
                  </a:moveTo>
                  <a:lnTo>
                    <a:pt x="0" y="0"/>
                  </a:lnTo>
                  <a:lnTo>
                    <a:pt x="225373" y="0"/>
                  </a:lnTo>
                  <a:lnTo>
                    <a:pt x="225373" y="42788"/>
                  </a:lnTo>
                  <a:lnTo>
                    <a:pt x="0" y="427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809488" y="304832"/>
              <a:ext cx="560070" cy="102235"/>
            </a:xfrm>
            <a:custGeom>
              <a:avLst/>
              <a:gdLst/>
              <a:ahLst/>
              <a:cxnLst/>
              <a:rect l="l" t="t" r="r" b="b"/>
              <a:pathLst>
                <a:path w="560070" h="102234">
                  <a:moveTo>
                    <a:pt x="0" y="102107"/>
                  </a:moveTo>
                  <a:lnTo>
                    <a:pt x="227387" y="102107"/>
                  </a:lnTo>
                </a:path>
                <a:path w="560070" h="102234">
                  <a:moveTo>
                    <a:pt x="227387" y="0"/>
                  </a:moveTo>
                  <a:lnTo>
                    <a:pt x="5596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6036875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6036875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2" y="0"/>
                  </a:moveTo>
                  <a:lnTo>
                    <a:pt x="6644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6369107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6369107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6701339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6701339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7033571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7033571" y="406940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7365797" y="9651530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90" h="71120">
                  <a:moveTo>
                    <a:pt x="71958" y="0"/>
                  </a:moveTo>
                  <a:lnTo>
                    <a:pt x="29171" y="0"/>
                  </a:lnTo>
                  <a:lnTo>
                    <a:pt x="29171" y="29171"/>
                  </a:lnTo>
                  <a:lnTo>
                    <a:pt x="0" y="29171"/>
                  </a:lnTo>
                  <a:lnTo>
                    <a:pt x="0" y="70993"/>
                  </a:lnTo>
                  <a:lnTo>
                    <a:pt x="29171" y="70993"/>
                  </a:lnTo>
                  <a:lnTo>
                    <a:pt x="71958" y="70993"/>
                  </a:lnTo>
                  <a:lnTo>
                    <a:pt x="71958" y="29171"/>
                  </a:lnTo>
                  <a:lnTo>
                    <a:pt x="719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7365803" y="304832"/>
              <a:ext cx="102235" cy="9448800"/>
            </a:xfrm>
            <a:custGeom>
              <a:avLst/>
              <a:gdLst/>
              <a:ahLst/>
              <a:cxnLst/>
              <a:rect l="l" t="t" r="r" b="b"/>
              <a:pathLst>
                <a:path w="102234" h="9448800">
                  <a:moveTo>
                    <a:pt x="0" y="9448799"/>
                  </a:moveTo>
                  <a:lnTo>
                    <a:pt x="102107" y="9448799"/>
                  </a:lnTo>
                </a:path>
                <a:path w="102234" h="9448800">
                  <a:moveTo>
                    <a:pt x="102107" y="9346691"/>
                  </a:moveTo>
                  <a:lnTo>
                    <a:pt x="102107" y="9448799"/>
                  </a:lnTo>
                </a:path>
                <a:path w="102234" h="9448800">
                  <a:moveTo>
                    <a:pt x="0" y="0"/>
                  </a:moveTo>
                  <a:lnTo>
                    <a:pt x="102107" y="0"/>
                  </a:lnTo>
                </a:path>
                <a:path w="102234" h="9448800">
                  <a:moveTo>
                    <a:pt x="102107" y="0"/>
                  </a:moveTo>
                  <a:lnTo>
                    <a:pt x="102107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7365797" y="334009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89">
                  <a:moveTo>
                    <a:pt x="71958" y="0"/>
                  </a:moveTo>
                  <a:lnTo>
                    <a:pt x="29171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29171" y="42786"/>
                  </a:lnTo>
                  <a:lnTo>
                    <a:pt x="29171" y="71970"/>
                  </a:lnTo>
                  <a:lnTo>
                    <a:pt x="71958" y="71970"/>
                  </a:lnTo>
                  <a:lnTo>
                    <a:pt x="71958" y="42786"/>
                  </a:lnTo>
                  <a:lnTo>
                    <a:pt x="719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7467911" y="406940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19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7394977" y="40694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7365803" y="40694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7" y="438911"/>
                  </a:moveTo>
                  <a:lnTo>
                    <a:pt x="102107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7394977" y="84585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7365803" y="845852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7" y="438911"/>
                  </a:moveTo>
                  <a:lnTo>
                    <a:pt x="102107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7394977" y="1284764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7365803" y="1284764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0" y="0"/>
                  </a:moveTo>
                  <a:lnTo>
                    <a:pt x="0" y="438911"/>
                  </a:lnTo>
                </a:path>
                <a:path w="102234" h="879475">
                  <a:moveTo>
                    <a:pt x="102107" y="438912"/>
                  </a:moveTo>
                  <a:lnTo>
                    <a:pt x="102107" y="87934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7394977" y="172367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7365803" y="172367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7394977" y="216411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7365803" y="216411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7394977" y="260454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7365803" y="260454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7394977" y="304498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7365803" y="304498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7394977" y="34854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7365803" y="34854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7394977" y="39258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7365803" y="392585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7394977" y="436629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7365803" y="436629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7394977" y="480672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7365803" y="480672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7394977" y="524716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7365803" y="524716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7394977" y="568760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7365803" y="568760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7394977" y="612803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7365803" y="612803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7394977" y="656847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7365803" y="656847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7394977" y="700890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7365803" y="700890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7394977" y="744934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7365803" y="744934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7394977" y="788978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7365803" y="788978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7394977" y="833021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7365803" y="833021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7394977" y="87706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7365803" y="87706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7394977" y="921108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7365803" y="9211088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733427"/>
            <a:ext cx="5967730" cy="1673860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498475" algn="l"/>
                <a:tab pos="1249680" algn="l"/>
                <a:tab pos="1569085" algn="l"/>
                <a:tab pos="2106295" algn="l"/>
                <a:tab pos="2517775" algn="l"/>
                <a:tab pos="3054350" algn="l"/>
                <a:tab pos="3514725" algn="l"/>
                <a:tab pos="4281170" algn="l"/>
                <a:tab pos="4563110" algn="l"/>
                <a:tab pos="5226050" algn="l"/>
                <a:tab pos="5534660" algn="l"/>
              </a:tabLst>
            </a:pP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-5" dirty="0">
                <a:latin typeface="Times New Roman"/>
                <a:cs typeface="Times New Roman"/>
              </a:rPr>
              <a:t>he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2000" b="1" i="1" dirty="0">
                <a:latin typeface="Times New Roman"/>
                <a:cs typeface="Times New Roman"/>
              </a:rPr>
              <a:t>e</a:t>
            </a:r>
            <a:r>
              <a:rPr sz="2000" b="1" i="1" spc="5" dirty="0">
                <a:latin typeface="Times New Roman"/>
                <a:cs typeface="Times New Roman"/>
              </a:rPr>
              <a:t>q</a:t>
            </a:r>
            <a:r>
              <a:rPr sz="2000" b="1" i="1" dirty="0">
                <a:latin typeface="Times New Roman"/>
                <a:cs typeface="Times New Roman"/>
              </a:rPr>
              <a:t>.</a:t>
            </a:r>
            <a:r>
              <a:rPr sz="2000" b="1" i="1" spc="-5" dirty="0">
                <a:latin typeface="Times New Roman"/>
                <a:cs typeface="Times New Roman"/>
              </a:rPr>
              <a:t>w</a:t>
            </a:r>
            <a:r>
              <a:rPr sz="2000" b="1" i="1" dirty="0">
                <a:latin typeface="Times New Roman"/>
                <a:cs typeface="Times New Roman"/>
              </a:rPr>
              <a:t>t</a:t>
            </a:r>
            <a:r>
              <a:rPr sz="2000" i="1" dirty="0">
                <a:latin typeface="Times New Roman"/>
                <a:cs typeface="Times New Roman"/>
              </a:rPr>
              <a:t>.	</a:t>
            </a:r>
            <a:r>
              <a:rPr sz="1800" spc="-5" dirty="0">
                <a:latin typeface="Times New Roman"/>
                <a:cs typeface="Times New Roman"/>
              </a:rPr>
              <a:t>of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Times New Roman"/>
                <a:cs typeface="Times New Roman"/>
              </a:rPr>
              <a:t>both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b="1" dirty="0">
                <a:latin typeface="Times New Roman"/>
                <a:cs typeface="Times New Roman"/>
              </a:rPr>
              <a:t>H</a:t>
            </a:r>
            <a:r>
              <a:rPr sz="1800" b="1" spc="-5" dirty="0">
                <a:latin typeface="Times New Roman"/>
                <a:cs typeface="Times New Roman"/>
              </a:rPr>
              <a:t>Cl</a:t>
            </a:r>
            <a:r>
              <a:rPr sz="1800" b="1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nd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b="1" spc="-5" dirty="0">
                <a:latin typeface="Times New Roman"/>
                <a:cs typeface="Times New Roman"/>
              </a:rPr>
              <a:t>Na</a:t>
            </a:r>
            <a:r>
              <a:rPr sz="1800" b="1" dirty="0">
                <a:latin typeface="Times New Roman"/>
                <a:cs typeface="Times New Roman"/>
              </a:rPr>
              <a:t>O</a:t>
            </a:r>
            <a:r>
              <a:rPr sz="1800" b="1" spc="-5" dirty="0">
                <a:latin typeface="Times New Roman"/>
                <a:cs typeface="Times New Roman"/>
              </a:rPr>
              <a:t>H</a:t>
            </a:r>
            <a:r>
              <a:rPr sz="1800" b="1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b="1" dirty="0">
                <a:latin typeface="Times New Roman"/>
                <a:cs typeface="Times New Roman"/>
              </a:rPr>
              <a:t>e</a:t>
            </a:r>
            <a:r>
              <a:rPr sz="1800" b="1" spc="-10" dirty="0">
                <a:latin typeface="Times New Roman"/>
                <a:cs typeface="Times New Roman"/>
              </a:rPr>
              <a:t>qu</a:t>
            </a:r>
            <a:r>
              <a:rPr sz="1800" b="1" spc="-5" dirty="0">
                <a:latin typeface="Times New Roman"/>
                <a:cs typeface="Times New Roman"/>
              </a:rPr>
              <a:t>al</a:t>
            </a:r>
            <a:r>
              <a:rPr sz="1800" b="1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Times New Roman"/>
                <a:cs typeface="Times New Roman"/>
              </a:rPr>
              <a:t>to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Times New Roman"/>
                <a:cs typeface="Times New Roman"/>
              </a:rPr>
              <a:t>th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-5" dirty="0">
                <a:latin typeface="Times New Roman"/>
                <a:cs typeface="Times New Roman"/>
              </a:rPr>
              <a:t>ir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800" b="1" spc="-5" dirty="0">
                <a:latin typeface="Times New Roman"/>
                <a:cs typeface="Times New Roman"/>
              </a:rPr>
              <a:t>molecular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weights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43900"/>
              </a:lnSpc>
            </a:pPr>
            <a:r>
              <a:rPr sz="1800" b="1" i="1" spc="-5" dirty="0">
                <a:latin typeface="Times New Roman"/>
                <a:cs typeface="Times New Roman"/>
              </a:rPr>
              <a:t>Note:</a:t>
            </a:r>
            <a:r>
              <a:rPr sz="1800" b="1" i="1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Both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acid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base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strong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any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indicator</a:t>
            </a:r>
            <a:r>
              <a:rPr sz="1800" b="1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may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be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used.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3366922"/>
            <a:ext cx="5969000" cy="72644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969644" algn="l"/>
                <a:tab pos="1793875" algn="l"/>
                <a:tab pos="3299460" algn="l"/>
                <a:tab pos="4225925" algn="l"/>
                <a:tab pos="5161915" algn="l"/>
              </a:tabLst>
            </a:pPr>
            <a:r>
              <a:rPr sz="1600" spc="-5" dirty="0">
                <a:latin typeface="Times New Roman"/>
                <a:cs typeface="Times New Roman"/>
              </a:rPr>
              <a:t>Burette</a:t>
            </a:r>
            <a:r>
              <a:rPr sz="1600" spc="520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–	</a:t>
            </a:r>
            <a:r>
              <a:rPr sz="1600" spc="-5" dirty="0">
                <a:latin typeface="Times New Roman"/>
                <a:cs typeface="Times New Roman"/>
              </a:rPr>
              <a:t>Stand</a:t>
            </a:r>
            <a:r>
              <a:rPr sz="1600" spc="545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–	</a:t>
            </a:r>
            <a:r>
              <a:rPr sz="1600" spc="-5" dirty="0">
                <a:latin typeface="Times New Roman"/>
                <a:cs typeface="Times New Roman"/>
              </a:rPr>
              <a:t>Conical</a:t>
            </a:r>
            <a:r>
              <a:rPr sz="1600" spc="5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flask</a:t>
            </a:r>
            <a:r>
              <a:rPr sz="1600" spc="545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–	</a:t>
            </a:r>
            <a:r>
              <a:rPr sz="1600" spc="-5" dirty="0">
                <a:latin typeface="Times New Roman"/>
                <a:cs typeface="Times New Roman"/>
              </a:rPr>
              <a:t>Funnel</a:t>
            </a:r>
            <a:r>
              <a:rPr sz="1600" spc="545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–	</a:t>
            </a:r>
            <a:r>
              <a:rPr sz="1600" spc="-5" dirty="0">
                <a:latin typeface="Times New Roman"/>
                <a:cs typeface="Times New Roman"/>
              </a:rPr>
              <a:t>Beaker</a:t>
            </a:r>
            <a:r>
              <a:rPr sz="1600" spc="530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–	</a:t>
            </a:r>
            <a:r>
              <a:rPr sz="1600" spc="-5" dirty="0">
                <a:latin typeface="Times New Roman"/>
                <a:cs typeface="Times New Roman"/>
              </a:rPr>
              <a:t>Pipette</a:t>
            </a:r>
            <a:r>
              <a:rPr sz="1600" spc="459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–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600" spc="-5" dirty="0">
                <a:latin typeface="Times New Roman"/>
                <a:cs typeface="Times New Roman"/>
              </a:rPr>
              <a:t>Graduated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Cylinder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–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Dropper </a:t>
            </a:r>
            <a:r>
              <a:rPr sz="1600" spc="85" dirty="0">
                <a:latin typeface="Times New Roman"/>
                <a:cs typeface="Times New Roman"/>
              </a:rPr>
              <a:t>–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Washing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bottle.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4918354"/>
            <a:ext cx="3586479" cy="108013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40335" indent="-128270">
              <a:lnSpc>
                <a:spcPct val="100000"/>
              </a:lnSpc>
              <a:spcBef>
                <a:spcPts val="950"/>
              </a:spcBef>
              <a:buFont typeface="Symbol"/>
              <a:buChar char=""/>
              <a:tabLst>
                <a:tab pos="140970" algn="l"/>
              </a:tabLst>
            </a:pPr>
            <a:r>
              <a:rPr sz="1600" b="1" spc="-10" dirty="0">
                <a:latin typeface="Times New Roman"/>
                <a:cs typeface="Times New Roman"/>
              </a:rPr>
              <a:t>HCl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(standard)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known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normality.</a:t>
            </a:r>
            <a:endParaRPr sz="1600">
              <a:latin typeface="Times New Roman"/>
              <a:cs typeface="Times New Roman"/>
            </a:endParaRPr>
          </a:p>
          <a:p>
            <a:pPr marL="140335" indent="-12827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140970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NaOH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solution of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unknown </a:t>
            </a:r>
            <a:r>
              <a:rPr sz="1600" spc="-5" dirty="0">
                <a:latin typeface="Times New Roman"/>
                <a:cs typeface="Times New Roman"/>
              </a:rPr>
              <a:t>normality.</a:t>
            </a:r>
            <a:endParaRPr sz="1600">
              <a:latin typeface="Times New Roman"/>
              <a:cs typeface="Times New Roman"/>
            </a:endParaRPr>
          </a:p>
          <a:p>
            <a:pPr marL="140335" indent="-12827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140970" algn="l"/>
              </a:tabLst>
            </a:pPr>
            <a:r>
              <a:rPr sz="1600" spc="-5" dirty="0">
                <a:latin typeface="Times New Roman"/>
                <a:cs typeface="Times New Roman"/>
              </a:rPr>
              <a:t>Phenolnaphthalene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indicator.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6893458"/>
            <a:ext cx="5694045" cy="2124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180" indent="50165">
              <a:lnSpc>
                <a:spcPct val="143800"/>
              </a:lnSpc>
              <a:spcBef>
                <a:spcPts val="100"/>
              </a:spcBef>
            </a:pPr>
            <a:r>
              <a:rPr sz="1600" b="1" i="1" spc="-5" dirty="0">
                <a:latin typeface="Times New Roman"/>
                <a:cs typeface="Times New Roman"/>
              </a:rPr>
              <a:t>Standardization</a:t>
            </a:r>
            <a:r>
              <a:rPr sz="1600" b="1" i="1" spc="5" dirty="0">
                <a:latin typeface="Times New Roman"/>
                <a:cs typeface="Times New Roman"/>
              </a:rPr>
              <a:t> </a:t>
            </a:r>
            <a:r>
              <a:rPr sz="1600" b="1" i="1" spc="-10" dirty="0">
                <a:latin typeface="Times New Roman"/>
                <a:cs typeface="Times New Roman"/>
              </a:rPr>
              <a:t>of</a:t>
            </a:r>
            <a:r>
              <a:rPr sz="1600" b="1" i="1" spc="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the</a:t>
            </a:r>
            <a:r>
              <a:rPr sz="1600" b="1" i="1" spc="1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NaOH</a:t>
            </a:r>
            <a:r>
              <a:rPr sz="1600" b="1" i="1" spc="10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solution</a:t>
            </a:r>
            <a:r>
              <a:rPr sz="1600" b="1" i="1" spc="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by</a:t>
            </a:r>
            <a:r>
              <a:rPr sz="1600" b="1" i="1" spc="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titrating</a:t>
            </a:r>
            <a:r>
              <a:rPr sz="1600" b="1" i="1" spc="10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with</a:t>
            </a:r>
            <a:r>
              <a:rPr sz="1600" b="1" i="1" spc="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standard</a:t>
            </a:r>
            <a:r>
              <a:rPr sz="1600" b="1" i="1" spc="1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of </a:t>
            </a:r>
            <a:r>
              <a:rPr sz="1600" b="1" i="1" spc="-385" dirty="0">
                <a:latin typeface="Times New Roman"/>
                <a:cs typeface="Times New Roman"/>
              </a:rPr>
              <a:t> </a:t>
            </a:r>
            <a:r>
              <a:rPr sz="1600" b="1" i="1" spc="-10" dirty="0">
                <a:latin typeface="Times New Roman"/>
                <a:cs typeface="Times New Roman"/>
              </a:rPr>
              <a:t>HCl </a:t>
            </a:r>
            <a:r>
              <a:rPr sz="1600" b="1" i="1" spc="-5" dirty="0"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2760"/>
              </a:lnSpc>
              <a:spcBef>
                <a:spcPts val="195"/>
              </a:spcBef>
              <a:buFont typeface="Times New Roman"/>
              <a:buAutoNum type="arabicPlain"/>
              <a:tabLst>
                <a:tab pos="232410" algn="l"/>
              </a:tabLst>
            </a:pPr>
            <a:r>
              <a:rPr sz="1600" spc="-5" dirty="0">
                <a:latin typeface="Times New Roman"/>
                <a:cs typeface="Times New Roman"/>
              </a:rPr>
              <a:t>Transfer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5" dirty="0">
                <a:latin typeface="Times New Roman"/>
                <a:cs typeface="Times New Roman"/>
              </a:rPr>
              <a:t> a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pipette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5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ml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unknown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NaOH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conical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flask.</a:t>
            </a:r>
            <a:endParaRPr sz="1600">
              <a:latin typeface="Times New Roman"/>
              <a:cs typeface="Times New Roman"/>
            </a:endParaRPr>
          </a:p>
          <a:p>
            <a:pPr marL="12700" marR="175895">
              <a:lnSpc>
                <a:spcPts val="2760"/>
              </a:lnSpc>
              <a:buFont typeface="Times New Roman"/>
              <a:buAutoNum type="arabicPlain"/>
              <a:tabLst>
                <a:tab pos="232410" algn="l"/>
              </a:tabLst>
            </a:pPr>
            <a:r>
              <a:rPr sz="1600" spc="-5" dirty="0">
                <a:latin typeface="Times New Roman"/>
                <a:cs typeface="Times New Roman"/>
              </a:rPr>
              <a:t>Add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conical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flask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two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or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three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drops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phenolnaphthalene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indicator.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1831" y="2542032"/>
            <a:ext cx="2118359" cy="83362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1831" y="4215383"/>
            <a:ext cx="2146918" cy="72847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1831" y="6236207"/>
            <a:ext cx="2194559" cy="774871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304313" y="304296"/>
            <a:ext cx="7164070" cy="9450070"/>
            <a:chOff x="304313" y="304296"/>
            <a:chExt cx="7164070" cy="9450070"/>
          </a:xfrm>
        </p:grpSpPr>
        <p:sp>
          <p:nvSpPr>
            <p:cNvPr id="10" name="object 10"/>
            <p:cNvSpPr/>
            <p:nvPr/>
          </p:nvSpPr>
          <p:spPr>
            <a:xfrm>
              <a:off x="304799" y="9651491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0" y="102108"/>
                  </a:lnTo>
                </a:path>
                <a:path w="102234" h="102234">
                  <a:moveTo>
                    <a:pt x="0" y="102108"/>
                  </a:moveTo>
                  <a:lnTo>
                    <a:pt x="102108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3971" y="9651491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89" h="71120">
                  <a:moveTo>
                    <a:pt x="71958" y="29184"/>
                  </a:moveTo>
                  <a:lnTo>
                    <a:pt x="42786" y="29184"/>
                  </a:lnTo>
                  <a:lnTo>
                    <a:pt x="42786" y="0"/>
                  </a:lnTo>
                  <a:lnTo>
                    <a:pt x="0" y="0"/>
                  </a:lnTo>
                  <a:lnTo>
                    <a:pt x="0" y="29184"/>
                  </a:lnTo>
                  <a:lnTo>
                    <a:pt x="0" y="70993"/>
                  </a:lnTo>
                  <a:lnTo>
                    <a:pt x="42786" y="70993"/>
                  </a:lnTo>
                  <a:lnTo>
                    <a:pt x="71958" y="70993"/>
                  </a:lnTo>
                  <a:lnTo>
                    <a:pt x="71958" y="291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06907" y="9753599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6907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07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3761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37615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68323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68323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99032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99032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29739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29739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60448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060448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9115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91155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721863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721863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52571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52571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7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383279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383279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13987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713987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04469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044695" y="9651491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375404" y="9753599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375404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375404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707636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707636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039867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039867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372099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372099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704331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704331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036563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036563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368795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68795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701027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701027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033259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033259" y="9651491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365479" y="9651491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90" h="71120">
                  <a:moveTo>
                    <a:pt x="71970" y="0"/>
                  </a:moveTo>
                  <a:lnTo>
                    <a:pt x="29184" y="0"/>
                  </a:lnTo>
                  <a:lnTo>
                    <a:pt x="29184" y="29184"/>
                  </a:lnTo>
                  <a:lnTo>
                    <a:pt x="0" y="29184"/>
                  </a:lnTo>
                  <a:lnTo>
                    <a:pt x="0" y="70993"/>
                  </a:lnTo>
                  <a:lnTo>
                    <a:pt x="29184" y="70993"/>
                  </a:lnTo>
                  <a:lnTo>
                    <a:pt x="71970" y="70993"/>
                  </a:lnTo>
                  <a:lnTo>
                    <a:pt x="71970" y="29184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04799" y="304799"/>
              <a:ext cx="7162800" cy="9448800"/>
            </a:xfrm>
            <a:custGeom>
              <a:avLst/>
              <a:gdLst/>
              <a:ahLst/>
              <a:cxnLst/>
              <a:rect l="l" t="t" r="r" b="b"/>
              <a:pathLst>
                <a:path w="7162800" h="9448800">
                  <a:moveTo>
                    <a:pt x="7060691" y="9448799"/>
                  </a:moveTo>
                  <a:lnTo>
                    <a:pt x="7162799" y="9448799"/>
                  </a:lnTo>
                </a:path>
                <a:path w="7162800" h="9448800">
                  <a:moveTo>
                    <a:pt x="7162799" y="9346691"/>
                  </a:moveTo>
                  <a:lnTo>
                    <a:pt x="7162799" y="9448799"/>
                  </a:lnTo>
                </a:path>
                <a:path w="7162800" h="9448800">
                  <a:moveTo>
                    <a:pt x="0" y="0"/>
                  </a:moveTo>
                  <a:lnTo>
                    <a:pt x="102108" y="0"/>
                  </a:lnTo>
                </a:path>
                <a:path w="7162800" h="9448800">
                  <a:moveTo>
                    <a:pt x="0" y="0"/>
                  </a:moveTo>
                  <a:lnTo>
                    <a:pt x="0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33971" y="333984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71958" y="0"/>
                  </a:moveTo>
                  <a:lnTo>
                    <a:pt x="42786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0" y="71958"/>
                  </a:lnTo>
                  <a:lnTo>
                    <a:pt x="42786" y="71958"/>
                  </a:lnTo>
                  <a:lnTo>
                    <a:pt x="42786" y="42786"/>
                  </a:lnTo>
                  <a:lnTo>
                    <a:pt x="71958" y="42786"/>
                  </a:lnTo>
                  <a:lnTo>
                    <a:pt x="719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06907" y="304799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06907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06907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3761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37615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068323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068323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399032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399032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729739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729739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060448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060448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39115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391155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721863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721863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052571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052571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383279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383279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713987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713987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04469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044695" y="406908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375404" y="304799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375404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375404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707636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707636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1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039867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039867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372099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372099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1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704331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704331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036563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036563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368795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368795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701027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701027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033259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033259" y="406908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7365492" y="304799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102108" y="0"/>
                  </a:lnTo>
                </a:path>
                <a:path w="102234" h="102234">
                  <a:moveTo>
                    <a:pt x="102108" y="0"/>
                  </a:moveTo>
                  <a:lnTo>
                    <a:pt x="102108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365479" y="333984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89">
                  <a:moveTo>
                    <a:pt x="71970" y="0"/>
                  </a:moveTo>
                  <a:lnTo>
                    <a:pt x="29184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29184" y="42786"/>
                  </a:lnTo>
                  <a:lnTo>
                    <a:pt x="29184" y="71958"/>
                  </a:lnTo>
                  <a:lnTo>
                    <a:pt x="71970" y="71958"/>
                  </a:lnTo>
                  <a:lnTo>
                    <a:pt x="71970" y="42786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7467599" y="406907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19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7394665" y="406907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7365492" y="406907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8" y="438912"/>
                  </a:moveTo>
                  <a:lnTo>
                    <a:pt x="102108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394665" y="84582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365492" y="84582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8" y="438911"/>
                  </a:moveTo>
                  <a:lnTo>
                    <a:pt x="102108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394665" y="128473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7365492" y="1284732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0" y="0"/>
                  </a:moveTo>
                  <a:lnTo>
                    <a:pt x="0" y="438911"/>
                  </a:lnTo>
                </a:path>
                <a:path w="102234" h="879475">
                  <a:moveTo>
                    <a:pt x="102108" y="438911"/>
                  </a:moveTo>
                  <a:lnTo>
                    <a:pt x="102108" y="8793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7394665" y="172364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7365492" y="172364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7394665" y="216407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7365492" y="216407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7394665" y="260451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7365492" y="260451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7394665" y="30449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7365492" y="30449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7394665" y="348538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365492" y="348538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7394665" y="392582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7365492" y="392582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7394665" y="436625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7365492" y="436625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6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7394665" y="480669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7365492" y="480669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7394665" y="524713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7365492" y="524713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7394665" y="568756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7365492" y="568756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7394665" y="612800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7365492" y="612800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7394665" y="656843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7365492" y="656843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7394665" y="700887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7365492" y="700887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7394665" y="744931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7365492" y="744931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7394665" y="788974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7365492" y="788974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7394665" y="833018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7365492" y="833018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6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7394665" y="87706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7365492" y="87706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7394665" y="92110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304799" y="406907"/>
              <a:ext cx="7061200" cy="9244965"/>
            </a:xfrm>
            <a:custGeom>
              <a:avLst/>
              <a:gdLst/>
              <a:ahLst/>
              <a:cxnLst/>
              <a:rect l="l" t="t" r="r" b="b"/>
              <a:pathLst>
                <a:path w="7061200" h="9244965">
                  <a:moveTo>
                    <a:pt x="7060691" y="8804147"/>
                  </a:moveTo>
                  <a:lnTo>
                    <a:pt x="7060691" y="9244583"/>
                  </a:lnTo>
                </a:path>
                <a:path w="7061200" h="9244965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333973" y="406907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304799" y="406907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2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33973" y="84582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304799" y="84582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1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333973" y="128473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304799" y="1284732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102108" y="0"/>
                  </a:moveTo>
                  <a:lnTo>
                    <a:pt x="102108" y="438911"/>
                  </a:lnTo>
                </a:path>
                <a:path w="102234" h="879475">
                  <a:moveTo>
                    <a:pt x="0" y="438911"/>
                  </a:moveTo>
                  <a:lnTo>
                    <a:pt x="0" y="8793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333973" y="172364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04799" y="172364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33973" y="216407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304799" y="216407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333973" y="260451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304799" y="260451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33973" y="30449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304799" y="30449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333973" y="348538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304799" y="348538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333973" y="392582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304799" y="392582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33973" y="436625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04799" y="436625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33973" y="480669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304799" y="480669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333973" y="524713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04799" y="524713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33973" y="568756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04799" y="568756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33973" y="612800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304799" y="612800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33973" y="656843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04799" y="656843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33973" y="700887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04799" y="700887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33973" y="744931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04799" y="744931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33973" y="788974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04799" y="788974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33973" y="833018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04799" y="833018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333973" y="87706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304799" y="87706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333973" y="92110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406907" y="9211056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81888"/>
            <a:ext cx="40932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3-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Fill the burette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with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HCl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solution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zero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mark.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5576722"/>
            <a:ext cx="5652770" cy="107442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231775" indent="-219710">
              <a:lnSpc>
                <a:spcPct val="100000"/>
              </a:lnSpc>
              <a:spcBef>
                <a:spcPts val="925"/>
              </a:spcBef>
              <a:buFont typeface="Times New Roman"/>
              <a:buAutoNum type="arabicPlain" startAt="4"/>
              <a:tabLst>
                <a:tab pos="232410" algn="l"/>
              </a:tabLst>
            </a:pPr>
            <a:r>
              <a:rPr sz="1600" spc="-5" dirty="0">
                <a:latin typeface="Times New Roman"/>
                <a:cs typeface="Times New Roman"/>
              </a:rPr>
              <a:t>Titrate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NaOH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against </a:t>
            </a:r>
            <a:r>
              <a:rPr sz="1600" spc="-5" dirty="0">
                <a:latin typeface="Times New Roman"/>
                <a:cs typeface="Times New Roman"/>
              </a:rPr>
              <a:t>HCl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until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color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solution</a:t>
            </a:r>
            <a:r>
              <a:rPr sz="1600" spc="-5" dirty="0">
                <a:latin typeface="Times New Roman"/>
                <a:cs typeface="Times New Roman"/>
              </a:rPr>
              <a:t> changes</a:t>
            </a:r>
            <a:r>
              <a:rPr sz="1600" dirty="0">
                <a:latin typeface="Times New Roman"/>
                <a:cs typeface="Times New Roman"/>
              </a:rPr>
              <a:t> from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600" b="1" spc="-5" dirty="0">
                <a:latin typeface="Times New Roman"/>
                <a:cs typeface="Times New Roman"/>
              </a:rPr>
              <a:t>colorless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to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pink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231775" indent="-219710">
              <a:lnSpc>
                <a:spcPct val="100000"/>
              </a:lnSpc>
              <a:spcBef>
                <a:spcPts val="840"/>
              </a:spcBef>
              <a:buFont typeface="Times New Roman"/>
              <a:buAutoNum type="arabicPlain" startAt="5"/>
              <a:tabLst>
                <a:tab pos="232410" algn="l"/>
              </a:tabLst>
            </a:pPr>
            <a:r>
              <a:rPr sz="1600" spc="-5" dirty="0">
                <a:latin typeface="Times New Roman"/>
                <a:cs typeface="Times New Roman"/>
              </a:rPr>
              <a:t>Repeat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experiment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three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times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record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your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results.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7439" y="1618488"/>
            <a:ext cx="3034283" cy="3514343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304313" y="304296"/>
            <a:ext cx="7164070" cy="9450070"/>
            <a:chOff x="304313" y="304296"/>
            <a:chExt cx="7164070" cy="9450070"/>
          </a:xfrm>
        </p:grpSpPr>
        <p:sp>
          <p:nvSpPr>
            <p:cNvPr id="6" name="object 6"/>
            <p:cNvSpPr/>
            <p:nvPr/>
          </p:nvSpPr>
          <p:spPr>
            <a:xfrm>
              <a:off x="304799" y="9651491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0" y="102108"/>
                  </a:lnTo>
                </a:path>
                <a:path w="102234" h="102234">
                  <a:moveTo>
                    <a:pt x="0" y="102108"/>
                  </a:moveTo>
                  <a:lnTo>
                    <a:pt x="102108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3971" y="9651491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89" h="71120">
                  <a:moveTo>
                    <a:pt x="71958" y="29184"/>
                  </a:moveTo>
                  <a:lnTo>
                    <a:pt x="42786" y="29184"/>
                  </a:lnTo>
                  <a:lnTo>
                    <a:pt x="42786" y="0"/>
                  </a:lnTo>
                  <a:lnTo>
                    <a:pt x="0" y="0"/>
                  </a:lnTo>
                  <a:lnTo>
                    <a:pt x="0" y="29184"/>
                  </a:lnTo>
                  <a:lnTo>
                    <a:pt x="0" y="70993"/>
                  </a:lnTo>
                  <a:lnTo>
                    <a:pt x="42786" y="70993"/>
                  </a:lnTo>
                  <a:lnTo>
                    <a:pt x="71958" y="70993"/>
                  </a:lnTo>
                  <a:lnTo>
                    <a:pt x="71958" y="291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6907" y="9753599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6907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6907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761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37615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68323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68323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99032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99032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29739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29739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60448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60448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9115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91155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21863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721863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052571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052571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7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6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383279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383279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713987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713987" y="9651491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8"/>
                  </a:moveTo>
                  <a:lnTo>
                    <a:pt x="661415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044695" y="9680665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044695" y="9651491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375404" y="9753599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375404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375404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707636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707636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039867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039867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372099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372099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704331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704331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36563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36563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368795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368795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701027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701027" y="9651491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1" y="102108"/>
                  </a:moveTo>
                  <a:lnTo>
                    <a:pt x="664463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033259" y="9680665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033259" y="9651491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365479" y="9651491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90" h="71120">
                  <a:moveTo>
                    <a:pt x="71970" y="0"/>
                  </a:moveTo>
                  <a:lnTo>
                    <a:pt x="29184" y="0"/>
                  </a:lnTo>
                  <a:lnTo>
                    <a:pt x="29184" y="29184"/>
                  </a:lnTo>
                  <a:lnTo>
                    <a:pt x="0" y="29184"/>
                  </a:lnTo>
                  <a:lnTo>
                    <a:pt x="0" y="70993"/>
                  </a:lnTo>
                  <a:lnTo>
                    <a:pt x="29184" y="70993"/>
                  </a:lnTo>
                  <a:lnTo>
                    <a:pt x="71970" y="70993"/>
                  </a:lnTo>
                  <a:lnTo>
                    <a:pt x="71970" y="29184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04799" y="304799"/>
              <a:ext cx="7162800" cy="9448800"/>
            </a:xfrm>
            <a:custGeom>
              <a:avLst/>
              <a:gdLst/>
              <a:ahLst/>
              <a:cxnLst/>
              <a:rect l="l" t="t" r="r" b="b"/>
              <a:pathLst>
                <a:path w="7162800" h="9448800">
                  <a:moveTo>
                    <a:pt x="7060691" y="9448799"/>
                  </a:moveTo>
                  <a:lnTo>
                    <a:pt x="7162799" y="9448799"/>
                  </a:lnTo>
                </a:path>
                <a:path w="7162800" h="9448800">
                  <a:moveTo>
                    <a:pt x="7162799" y="9346691"/>
                  </a:moveTo>
                  <a:lnTo>
                    <a:pt x="7162799" y="9448799"/>
                  </a:lnTo>
                </a:path>
                <a:path w="7162800" h="9448800">
                  <a:moveTo>
                    <a:pt x="0" y="0"/>
                  </a:moveTo>
                  <a:lnTo>
                    <a:pt x="102108" y="0"/>
                  </a:lnTo>
                </a:path>
                <a:path w="7162800" h="9448800">
                  <a:moveTo>
                    <a:pt x="0" y="0"/>
                  </a:moveTo>
                  <a:lnTo>
                    <a:pt x="0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33971" y="333984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71958" y="0"/>
                  </a:moveTo>
                  <a:lnTo>
                    <a:pt x="42786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0" y="71958"/>
                  </a:lnTo>
                  <a:lnTo>
                    <a:pt x="42786" y="71958"/>
                  </a:lnTo>
                  <a:lnTo>
                    <a:pt x="42786" y="42786"/>
                  </a:lnTo>
                  <a:lnTo>
                    <a:pt x="71958" y="42786"/>
                  </a:lnTo>
                  <a:lnTo>
                    <a:pt x="719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06907" y="304799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06907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06907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3761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37615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068323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068323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399032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399032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729739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729739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060448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060448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39115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391155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69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721863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721863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052571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052571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7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383279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383279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713987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713987" y="304799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8"/>
                  </a:moveTo>
                  <a:lnTo>
                    <a:pt x="330708" y="102108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044695" y="333973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044695" y="406908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375404" y="304799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375404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375404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707636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707636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1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039867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039867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372099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372099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1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704331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704331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036563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036563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368795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368795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701027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701027" y="304799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8"/>
                  </a:moveTo>
                  <a:lnTo>
                    <a:pt x="332232" y="102108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033259" y="333973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033259" y="406908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7365492" y="304799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102108" y="0"/>
                  </a:lnTo>
                </a:path>
                <a:path w="102234" h="102234">
                  <a:moveTo>
                    <a:pt x="102108" y="0"/>
                  </a:moveTo>
                  <a:lnTo>
                    <a:pt x="102108" y="10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7365479" y="333984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89">
                  <a:moveTo>
                    <a:pt x="71970" y="0"/>
                  </a:moveTo>
                  <a:lnTo>
                    <a:pt x="29184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29184" y="42786"/>
                  </a:lnTo>
                  <a:lnTo>
                    <a:pt x="29184" y="71958"/>
                  </a:lnTo>
                  <a:lnTo>
                    <a:pt x="71970" y="71958"/>
                  </a:lnTo>
                  <a:lnTo>
                    <a:pt x="71970" y="42786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467599" y="406907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19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394665" y="406907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7365492" y="406907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8" y="438912"/>
                  </a:moveTo>
                  <a:lnTo>
                    <a:pt x="102108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394665" y="84582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7365492" y="84582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8" y="438911"/>
                  </a:moveTo>
                  <a:lnTo>
                    <a:pt x="102108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7394665" y="128473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7365492" y="1284732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0" y="0"/>
                  </a:moveTo>
                  <a:lnTo>
                    <a:pt x="0" y="438911"/>
                  </a:lnTo>
                </a:path>
                <a:path w="102234" h="879475">
                  <a:moveTo>
                    <a:pt x="102108" y="438911"/>
                  </a:moveTo>
                  <a:lnTo>
                    <a:pt x="102108" y="8793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394665" y="172364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365492" y="172364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394665" y="216407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7365492" y="216407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7394665" y="260451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7365492" y="260451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7394665" y="30449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7365492" y="30449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7394665" y="348538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7365492" y="348538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7394665" y="392582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7365492" y="392582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7394665" y="436625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365492" y="436625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6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7394665" y="480669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7365492" y="480669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7394665" y="524713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7365492" y="524713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7394665" y="568756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7365492" y="568756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7394665" y="612800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7365492" y="612800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7394665" y="656843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7365492" y="656843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7394665" y="700887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7365492" y="700887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7394665" y="744931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7365492" y="744931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7394665" y="788974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7365492" y="788974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7394665" y="833018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7365492" y="833018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6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7394665" y="87706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7365492" y="87706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8" y="440435"/>
                  </a:moveTo>
                  <a:lnTo>
                    <a:pt x="102108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7394665" y="92110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304799" y="406907"/>
              <a:ext cx="7061200" cy="9244965"/>
            </a:xfrm>
            <a:custGeom>
              <a:avLst/>
              <a:gdLst/>
              <a:ahLst/>
              <a:cxnLst/>
              <a:rect l="l" t="t" r="r" b="b"/>
              <a:pathLst>
                <a:path w="7061200" h="9244965">
                  <a:moveTo>
                    <a:pt x="7060691" y="8804147"/>
                  </a:moveTo>
                  <a:lnTo>
                    <a:pt x="7060691" y="9244583"/>
                  </a:lnTo>
                </a:path>
                <a:path w="7061200" h="9244965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333973" y="406907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04799" y="406907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2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33973" y="84582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304799" y="84582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1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333973" y="128473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304799" y="1284732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102108" y="0"/>
                  </a:moveTo>
                  <a:lnTo>
                    <a:pt x="102108" y="438911"/>
                  </a:lnTo>
                </a:path>
                <a:path w="102234" h="879475">
                  <a:moveTo>
                    <a:pt x="0" y="438911"/>
                  </a:moveTo>
                  <a:lnTo>
                    <a:pt x="0" y="8793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33973" y="172364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304799" y="172364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333973" y="216407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304799" y="216407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333973" y="260451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04799" y="260451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33973" y="30449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304799" y="30449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333973" y="348538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304799" y="348538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33973" y="392582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304799" y="392582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333973" y="436625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304799" y="436625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333973" y="480669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304799" y="480669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33973" y="524713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04799" y="524713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33973" y="568756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304799" y="568756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333973" y="612800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04799" y="612800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33973" y="6568439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04799" y="6568439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33973" y="7008875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304799" y="7008875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333973" y="7449311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04799" y="7449311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33973" y="7889747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04799" y="7889747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33973" y="8330183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04799" y="8330183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33973" y="87706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04799" y="87706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33973" y="92110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406907" y="9211056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6" name="صورة 185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086600"/>
            <a:ext cx="64770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4335" y="9651524"/>
            <a:ext cx="102870" cy="102870"/>
            <a:chOff x="304335" y="9651524"/>
            <a:chExt cx="102870" cy="102870"/>
          </a:xfrm>
        </p:grpSpPr>
        <p:sp>
          <p:nvSpPr>
            <p:cNvPr id="3" name="object 3"/>
            <p:cNvSpPr/>
            <p:nvPr/>
          </p:nvSpPr>
          <p:spPr>
            <a:xfrm>
              <a:off x="304821" y="9651524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0" y="102107"/>
                  </a:lnTo>
                </a:path>
                <a:path w="102234" h="102234">
                  <a:moveTo>
                    <a:pt x="0" y="102107"/>
                  </a:moveTo>
                  <a:lnTo>
                    <a:pt x="102108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33984" y="9651530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89" h="71120">
                  <a:moveTo>
                    <a:pt x="71970" y="29171"/>
                  </a:moveTo>
                  <a:lnTo>
                    <a:pt x="42786" y="29171"/>
                  </a:lnTo>
                  <a:lnTo>
                    <a:pt x="42786" y="0"/>
                  </a:lnTo>
                  <a:lnTo>
                    <a:pt x="0" y="0"/>
                  </a:lnTo>
                  <a:lnTo>
                    <a:pt x="0" y="29171"/>
                  </a:lnTo>
                  <a:lnTo>
                    <a:pt x="0" y="70993"/>
                  </a:lnTo>
                  <a:lnTo>
                    <a:pt x="42786" y="70993"/>
                  </a:lnTo>
                  <a:lnTo>
                    <a:pt x="71970" y="70993"/>
                  </a:lnTo>
                  <a:lnTo>
                    <a:pt x="71970" y="291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04335" y="304346"/>
            <a:ext cx="102870" cy="102870"/>
            <a:chOff x="304335" y="304346"/>
            <a:chExt cx="102870" cy="102870"/>
          </a:xfrm>
        </p:grpSpPr>
        <p:sp>
          <p:nvSpPr>
            <p:cNvPr id="6" name="object 6"/>
            <p:cNvSpPr/>
            <p:nvPr/>
          </p:nvSpPr>
          <p:spPr>
            <a:xfrm>
              <a:off x="304821" y="304832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102108" y="0"/>
                  </a:lnTo>
                </a:path>
                <a:path w="102234" h="102234">
                  <a:moveTo>
                    <a:pt x="0" y="0"/>
                  </a:moveTo>
                  <a:lnTo>
                    <a:pt x="0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3984" y="334009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71970" y="0"/>
                  </a:moveTo>
                  <a:lnTo>
                    <a:pt x="42786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0" y="71970"/>
                  </a:lnTo>
                  <a:lnTo>
                    <a:pt x="42786" y="71970"/>
                  </a:lnTo>
                  <a:lnTo>
                    <a:pt x="42786" y="42786"/>
                  </a:lnTo>
                  <a:lnTo>
                    <a:pt x="71970" y="42786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06929" y="9651023"/>
            <a:ext cx="2499360" cy="103505"/>
            <a:chOff x="406929" y="9651023"/>
            <a:chExt cx="2499360" cy="103505"/>
          </a:xfrm>
        </p:grpSpPr>
        <p:sp>
          <p:nvSpPr>
            <p:cNvPr id="9" name="object 9"/>
            <p:cNvSpPr/>
            <p:nvPr/>
          </p:nvSpPr>
          <p:spPr>
            <a:xfrm>
              <a:off x="406929" y="9753632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6929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06929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37637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37637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68345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68345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99053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99053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29761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29761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060469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60469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91177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91177" y="9651524"/>
              <a:ext cx="515620" cy="102235"/>
            </a:xfrm>
            <a:custGeom>
              <a:avLst/>
              <a:gdLst/>
              <a:ahLst/>
              <a:cxnLst/>
              <a:rect l="l" t="t" r="r" b="b"/>
              <a:pathLst>
                <a:path w="515619" h="102234">
                  <a:moveTo>
                    <a:pt x="0" y="0"/>
                  </a:moveTo>
                  <a:lnTo>
                    <a:pt x="330707" y="0"/>
                  </a:lnTo>
                </a:path>
                <a:path w="515619" h="102234">
                  <a:moveTo>
                    <a:pt x="330707" y="102107"/>
                  </a:moveTo>
                  <a:lnTo>
                    <a:pt x="515090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721885" y="9680698"/>
              <a:ext cx="184785" cy="41910"/>
            </a:xfrm>
            <a:custGeom>
              <a:avLst/>
              <a:gdLst/>
              <a:ahLst/>
              <a:cxnLst/>
              <a:rect l="l" t="t" r="r" b="b"/>
              <a:pathLst>
                <a:path w="184785" h="41909">
                  <a:moveTo>
                    <a:pt x="0" y="0"/>
                  </a:moveTo>
                  <a:lnTo>
                    <a:pt x="184382" y="0"/>
                  </a:lnTo>
                  <a:lnTo>
                    <a:pt x="184382" y="41815"/>
                  </a:lnTo>
                  <a:lnTo>
                    <a:pt x="0" y="4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721885" y="9651524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38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406929" y="304331"/>
            <a:ext cx="2499360" cy="103505"/>
            <a:chOff x="406929" y="304331"/>
            <a:chExt cx="2499360" cy="103505"/>
          </a:xfrm>
        </p:grpSpPr>
        <p:sp>
          <p:nvSpPr>
            <p:cNvPr id="27" name="object 27"/>
            <p:cNvSpPr/>
            <p:nvPr/>
          </p:nvSpPr>
          <p:spPr>
            <a:xfrm>
              <a:off x="406929" y="304832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06929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06929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37637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37637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68345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68345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99053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9053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7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729761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729761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060469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060469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391177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391177" y="304832"/>
              <a:ext cx="515620" cy="102235"/>
            </a:xfrm>
            <a:custGeom>
              <a:avLst/>
              <a:gdLst/>
              <a:ahLst/>
              <a:cxnLst/>
              <a:rect l="l" t="t" r="r" b="b"/>
              <a:pathLst>
                <a:path w="515619" h="102234">
                  <a:moveTo>
                    <a:pt x="0" y="102107"/>
                  </a:moveTo>
                  <a:lnTo>
                    <a:pt x="330707" y="102107"/>
                  </a:lnTo>
                </a:path>
                <a:path w="515619" h="102234">
                  <a:moveTo>
                    <a:pt x="330707" y="0"/>
                  </a:moveTo>
                  <a:lnTo>
                    <a:pt x="51509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721885" y="334006"/>
              <a:ext cx="184785" cy="43180"/>
            </a:xfrm>
            <a:custGeom>
              <a:avLst/>
              <a:gdLst/>
              <a:ahLst/>
              <a:cxnLst/>
              <a:rect l="l" t="t" r="r" b="b"/>
              <a:pathLst>
                <a:path w="184785" h="43179">
                  <a:moveTo>
                    <a:pt x="0" y="0"/>
                  </a:moveTo>
                  <a:lnTo>
                    <a:pt x="184382" y="0"/>
                  </a:lnTo>
                  <a:lnTo>
                    <a:pt x="184382" y="42788"/>
                  </a:lnTo>
                  <a:lnTo>
                    <a:pt x="0" y="42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721885" y="406940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38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304335" y="406940"/>
            <a:ext cx="103505" cy="5280660"/>
            <a:chOff x="304335" y="406940"/>
            <a:chExt cx="103505" cy="5280660"/>
          </a:xfrm>
        </p:grpSpPr>
        <p:sp>
          <p:nvSpPr>
            <p:cNvPr id="45" name="object 45"/>
            <p:cNvSpPr/>
            <p:nvPr/>
          </p:nvSpPr>
          <p:spPr>
            <a:xfrm>
              <a:off x="304821" y="406940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19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33994" y="40694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04821" y="40694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1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33994" y="84585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04821" y="845852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1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33994" y="1284764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04821" y="1284764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102108" y="0"/>
                  </a:moveTo>
                  <a:lnTo>
                    <a:pt x="102108" y="438911"/>
                  </a:lnTo>
                </a:path>
                <a:path w="102234" h="879475">
                  <a:moveTo>
                    <a:pt x="0" y="438912"/>
                  </a:moveTo>
                  <a:lnTo>
                    <a:pt x="0" y="87934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33994" y="172367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04821" y="172367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33994" y="216411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04821" y="216411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33994" y="260454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04821" y="260454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33994" y="304498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04821" y="304498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33994" y="34854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04821" y="34854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33994" y="39258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04821" y="392585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33994" y="436629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04821" y="436629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33994" y="480672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04821" y="480672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33994" y="524716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/>
          <p:nvPr/>
        </p:nvSpPr>
        <p:spPr>
          <a:xfrm>
            <a:off x="406929" y="5247164"/>
            <a:ext cx="0" cy="440690"/>
          </a:xfrm>
          <a:custGeom>
            <a:avLst/>
            <a:gdLst/>
            <a:ahLst/>
            <a:cxnLst/>
            <a:rect l="l" t="t" r="r" b="b"/>
            <a:pathLst>
              <a:path h="440689">
                <a:moveTo>
                  <a:pt x="0" y="0"/>
                </a:moveTo>
                <a:lnTo>
                  <a:pt x="0" y="4404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0" name="object 7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4211" y="5609844"/>
            <a:ext cx="5896355" cy="2953511"/>
          </a:xfrm>
          <a:prstGeom prst="rect">
            <a:avLst/>
          </a:prstGeom>
        </p:spPr>
      </p:pic>
      <p:pic>
        <p:nvPicPr>
          <p:cNvPr id="71" name="object 7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7259" y="914400"/>
            <a:ext cx="5942075" cy="3752087"/>
          </a:xfrm>
          <a:prstGeom prst="rect">
            <a:avLst/>
          </a:prstGeom>
        </p:spPr>
      </p:pic>
      <p:grpSp>
        <p:nvGrpSpPr>
          <p:cNvPr id="72" name="object 72"/>
          <p:cNvGrpSpPr/>
          <p:nvPr/>
        </p:nvGrpSpPr>
        <p:grpSpPr>
          <a:xfrm>
            <a:off x="304335" y="5687600"/>
            <a:ext cx="103505" cy="3964304"/>
            <a:chOff x="304335" y="5687600"/>
            <a:chExt cx="103505" cy="3964304"/>
          </a:xfrm>
        </p:grpSpPr>
        <p:sp>
          <p:nvSpPr>
            <p:cNvPr id="73" name="object 73"/>
            <p:cNvSpPr/>
            <p:nvPr/>
          </p:nvSpPr>
          <p:spPr>
            <a:xfrm>
              <a:off x="304821" y="5687600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89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33994" y="568760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04821" y="568760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33994" y="612803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04821" y="612803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33994" y="656847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04821" y="656847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33994" y="700890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04821" y="700890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33994" y="744934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04821" y="744934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33994" y="788978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04821" y="788978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33994" y="833021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04821" y="833021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33994" y="87706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04821" y="87706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33994" y="921108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06929" y="9211088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2" name="object 92"/>
          <p:cNvGrpSpPr/>
          <p:nvPr/>
        </p:nvGrpSpPr>
        <p:grpSpPr>
          <a:xfrm>
            <a:off x="2904744" y="9651020"/>
            <a:ext cx="2906395" cy="103505"/>
            <a:chOff x="2904744" y="9651020"/>
            <a:chExt cx="2906395" cy="103505"/>
          </a:xfrm>
        </p:grpSpPr>
        <p:sp>
          <p:nvSpPr>
            <p:cNvPr id="93" name="object 93"/>
            <p:cNvSpPr/>
            <p:nvPr/>
          </p:nvSpPr>
          <p:spPr>
            <a:xfrm>
              <a:off x="2904744" y="9753632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91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904744" y="9680698"/>
              <a:ext cx="148590" cy="41910"/>
            </a:xfrm>
            <a:custGeom>
              <a:avLst/>
              <a:gdLst/>
              <a:ahLst/>
              <a:cxnLst/>
              <a:rect l="l" t="t" r="r" b="b"/>
              <a:pathLst>
                <a:path w="148589" h="41909">
                  <a:moveTo>
                    <a:pt x="0" y="41815"/>
                  </a:moveTo>
                  <a:lnTo>
                    <a:pt x="0" y="0"/>
                  </a:lnTo>
                  <a:lnTo>
                    <a:pt x="148138" y="0"/>
                  </a:lnTo>
                  <a:lnTo>
                    <a:pt x="148138" y="41815"/>
                  </a:lnTo>
                  <a:lnTo>
                    <a:pt x="0" y="418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904744" y="9651524"/>
              <a:ext cx="480059" cy="102235"/>
            </a:xfrm>
            <a:custGeom>
              <a:avLst/>
              <a:gdLst/>
              <a:ahLst/>
              <a:cxnLst/>
              <a:rect l="l" t="t" r="r" b="b"/>
              <a:pathLst>
                <a:path w="480060" h="102234">
                  <a:moveTo>
                    <a:pt x="0" y="0"/>
                  </a:moveTo>
                  <a:lnTo>
                    <a:pt x="149140" y="0"/>
                  </a:lnTo>
                </a:path>
                <a:path w="480060" h="102234">
                  <a:moveTo>
                    <a:pt x="149140" y="102107"/>
                  </a:moveTo>
                  <a:lnTo>
                    <a:pt x="479848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053884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053884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3384592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384592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8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3715300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715300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7" y="0"/>
                  </a:lnTo>
                </a:path>
                <a:path w="661670" h="102234">
                  <a:moveTo>
                    <a:pt x="330707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046008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046008" y="9651524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376716" y="9753632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376716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376716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708948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708948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041180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041180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373412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373412" y="9651524"/>
              <a:ext cx="438150" cy="102235"/>
            </a:xfrm>
            <a:custGeom>
              <a:avLst/>
              <a:gdLst/>
              <a:ahLst/>
              <a:cxnLst/>
              <a:rect l="l" t="t" r="r" b="b"/>
              <a:pathLst>
                <a:path w="438150" h="102234">
                  <a:moveTo>
                    <a:pt x="0" y="0"/>
                  </a:moveTo>
                  <a:lnTo>
                    <a:pt x="332232" y="0"/>
                  </a:lnTo>
                </a:path>
                <a:path w="438150" h="102234">
                  <a:moveTo>
                    <a:pt x="332231" y="102107"/>
                  </a:moveTo>
                  <a:lnTo>
                    <a:pt x="437599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705644" y="9680698"/>
              <a:ext cx="105410" cy="41910"/>
            </a:xfrm>
            <a:custGeom>
              <a:avLst/>
              <a:gdLst/>
              <a:ahLst/>
              <a:cxnLst/>
              <a:rect l="l" t="t" r="r" b="b"/>
              <a:pathLst>
                <a:path w="105410" h="41909">
                  <a:moveTo>
                    <a:pt x="0" y="0"/>
                  </a:moveTo>
                  <a:lnTo>
                    <a:pt x="105367" y="0"/>
                  </a:lnTo>
                  <a:lnTo>
                    <a:pt x="105367" y="41815"/>
                  </a:lnTo>
                  <a:lnTo>
                    <a:pt x="0" y="4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705644" y="9651524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36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5" name="object 115"/>
          <p:cNvGrpSpPr/>
          <p:nvPr/>
        </p:nvGrpSpPr>
        <p:grpSpPr>
          <a:xfrm>
            <a:off x="2904744" y="304329"/>
            <a:ext cx="2906395" cy="103505"/>
            <a:chOff x="2904744" y="304329"/>
            <a:chExt cx="2906395" cy="103505"/>
          </a:xfrm>
        </p:grpSpPr>
        <p:sp>
          <p:nvSpPr>
            <p:cNvPr id="116" name="object 116"/>
            <p:cNvSpPr/>
            <p:nvPr/>
          </p:nvSpPr>
          <p:spPr>
            <a:xfrm>
              <a:off x="2904744" y="304832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91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904744" y="334006"/>
              <a:ext cx="148590" cy="43180"/>
            </a:xfrm>
            <a:custGeom>
              <a:avLst/>
              <a:gdLst/>
              <a:ahLst/>
              <a:cxnLst/>
              <a:rect l="l" t="t" r="r" b="b"/>
              <a:pathLst>
                <a:path w="148589" h="43179">
                  <a:moveTo>
                    <a:pt x="0" y="42788"/>
                  </a:moveTo>
                  <a:lnTo>
                    <a:pt x="0" y="0"/>
                  </a:lnTo>
                  <a:lnTo>
                    <a:pt x="148138" y="0"/>
                  </a:lnTo>
                  <a:lnTo>
                    <a:pt x="148138" y="42788"/>
                  </a:lnTo>
                  <a:lnTo>
                    <a:pt x="0" y="427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904744" y="304832"/>
              <a:ext cx="480059" cy="102235"/>
            </a:xfrm>
            <a:custGeom>
              <a:avLst/>
              <a:gdLst/>
              <a:ahLst/>
              <a:cxnLst/>
              <a:rect l="l" t="t" r="r" b="b"/>
              <a:pathLst>
                <a:path w="480060" h="102234">
                  <a:moveTo>
                    <a:pt x="0" y="102107"/>
                  </a:moveTo>
                  <a:lnTo>
                    <a:pt x="149140" y="102107"/>
                  </a:lnTo>
                </a:path>
                <a:path w="480060" h="102234">
                  <a:moveTo>
                    <a:pt x="149140" y="0"/>
                  </a:moveTo>
                  <a:lnTo>
                    <a:pt x="47984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053884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3053884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70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3384592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3384592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70" h="102234">
                  <a:moveTo>
                    <a:pt x="330708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3715300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3715300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7"/>
                  </a:moveTo>
                  <a:lnTo>
                    <a:pt x="330707" y="102107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046008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046008" y="406940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376716" y="304832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4376716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4376716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4708948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4708948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2" y="102107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041180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041180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373412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373412" y="304832"/>
              <a:ext cx="438150" cy="102235"/>
            </a:xfrm>
            <a:custGeom>
              <a:avLst/>
              <a:gdLst/>
              <a:ahLst/>
              <a:cxnLst/>
              <a:rect l="l" t="t" r="r" b="b"/>
              <a:pathLst>
                <a:path w="438150" h="102234">
                  <a:moveTo>
                    <a:pt x="0" y="102107"/>
                  </a:moveTo>
                  <a:lnTo>
                    <a:pt x="332232" y="102107"/>
                  </a:lnTo>
                </a:path>
                <a:path w="438150" h="102234">
                  <a:moveTo>
                    <a:pt x="332231" y="0"/>
                  </a:moveTo>
                  <a:lnTo>
                    <a:pt x="4375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705644" y="334006"/>
              <a:ext cx="105410" cy="43180"/>
            </a:xfrm>
            <a:custGeom>
              <a:avLst/>
              <a:gdLst/>
              <a:ahLst/>
              <a:cxnLst/>
              <a:rect l="l" t="t" r="r" b="b"/>
              <a:pathLst>
                <a:path w="105410" h="43179">
                  <a:moveTo>
                    <a:pt x="0" y="0"/>
                  </a:moveTo>
                  <a:lnTo>
                    <a:pt x="105367" y="0"/>
                  </a:lnTo>
                  <a:lnTo>
                    <a:pt x="105367" y="42788"/>
                  </a:lnTo>
                  <a:lnTo>
                    <a:pt x="0" y="42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705644" y="406940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36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8" name="object 138"/>
          <p:cNvGrpSpPr/>
          <p:nvPr/>
        </p:nvGrpSpPr>
        <p:grpSpPr>
          <a:xfrm>
            <a:off x="5809488" y="9651020"/>
            <a:ext cx="1556385" cy="103505"/>
            <a:chOff x="5809488" y="9651020"/>
            <a:chExt cx="1556385" cy="103505"/>
          </a:xfrm>
        </p:grpSpPr>
        <p:sp>
          <p:nvSpPr>
            <p:cNvPr id="139" name="object 139"/>
            <p:cNvSpPr/>
            <p:nvPr/>
          </p:nvSpPr>
          <p:spPr>
            <a:xfrm>
              <a:off x="5809488" y="9753632"/>
              <a:ext cx="227965" cy="0"/>
            </a:xfrm>
            <a:custGeom>
              <a:avLst/>
              <a:gdLst/>
              <a:ahLst/>
              <a:cxnLst/>
              <a:rect l="l" t="t" r="r" b="b"/>
              <a:pathLst>
                <a:path w="227964">
                  <a:moveTo>
                    <a:pt x="0" y="0"/>
                  </a:moveTo>
                  <a:lnTo>
                    <a:pt x="22738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809488" y="9680698"/>
              <a:ext cx="225425" cy="41910"/>
            </a:xfrm>
            <a:custGeom>
              <a:avLst/>
              <a:gdLst/>
              <a:ahLst/>
              <a:cxnLst/>
              <a:rect l="l" t="t" r="r" b="b"/>
              <a:pathLst>
                <a:path w="225425" h="41909">
                  <a:moveTo>
                    <a:pt x="0" y="41815"/>
                  </a:moveTo>
                  <a:lnTo>
                    <a:pt x="0" y="0"/>
                  </a:lnTo>
                  <a:lnTo>
                    <a:pt x="225373" y="0"/>
                  </a:lnTo>
                  <a:lnTo>
                    <a:pt x="225373" y="41815"/>
                  </a:lnTo>
                  <a:lnTo>
                    <a:pt x="0" y="418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809488" y="9651524"/>
              <a:ext cx="560070" cy="102235"/>
            </a:xfrm>
            <a:custGeom>
              <a:avLst/>
              <a:gdLst/>
              <a:ahLst/>
              <a:cxnLst/>
              <a:rect l="l" t="t" r="r" b="b"/>
              <a:pathLst>
                <a:path w="560070" h="102234">
                  <a:moveTo>
                    <a:pt x="0" y="0"/>
                  </a:moveTo>
                  <a:lnTo>
                    <a:pt x="227387" y="0"/>
                  </a:lnTo>
                </a:path>
                <a:path w="560070" h="102234">
                  <a:moveTo>
                    <a:pt x="227387" y="102107"/>
                  </a:moveTo>
                  <a:lnTo>
                    <a:pt x="559619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036875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036875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2" y="102107"/>
                  </a:moveTo>
                  <a:lnTo>
                    <a:pt x="664464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369107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6369107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6701339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701339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4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7033571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7033571" y="9651524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0" name="object 150"/>
          <p:cNvGrpSpPr/>
          <p:nvPr/>
        </p:nvGrpSpPr>
        <p:grpSpPr>
          <a:xfrm>
            <a:off x="5809488" y="304329"/>
            <a:ext cx="1556385" cy="103505"/>
            <a:chOff x="5809488" y="304329"/>
            <a:chExt cx="1556385" cy="103505"/>
          </a:xfrm>
        </p:grpSpPr>
        <p:sp>
          <p:nvSpPr>
            <p:cNvPr id="151" name="object 151"/>
            <p:cNvSpPr/>
            <p:nvPr/>
          </p:nvSpPr>
          <p:spPr>
            <a:xfrm>
              <a:off x="5809488" y="304832"/>
              <a:ext cx="227965" cy="0"/>
            </a:xfrm>
            <a:custGeom>
              <a:avLst/>
              <a:gdLst/>
              <a:ahLst/>
              <a:cxnLst/>
              <a:rect l="l" t="t" r="r" b="b"/>
              <a:pathLst>
                <a:path w="227964">
                  <a:moveTo>
                    <a:pt x="0" y="0"/>
                  </a:moveTo>
                  <a:lnTo>
                    <a:pt x="22738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809488" y="334006"/>
              <a:ext cx="225425" cy="43180"/>
            </a:xfrm>
            <a:custGeom>
              <a:avLst/>
              <a:gdLst/>
              <a:ahLst/>
              <a:cxnLst/>
              <a:rect l="l" t="t" r="r" b="b"/>
              <a:pathLst>
                <a:path w="225425" h="43179">
                  <a:moveTo>
                    <a:pt x="0" y="42788"/>
                  </a:moveTo>
                  <a:lnTo>
                    <a:pt x="0" y="0"/>
                  </a:lnTo>
                  <a:lnTo>
                    <a:pt x="225373" y="0"/>
                  </a:lnTo>
                  <a:lnTo>
                    <a:pt x="225373" y="42788"/>
                  </a:lnTo>
                  <a:lnTo>
                    <a:pt x="0" y="427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809488" y="304832"/>
              <a:ext cx="560070" cy="102235"/>
            </a:xfrm>
            <a:custGeom>
              <a:avLst/>
              <a:gdLst/>
              <a:ahLst/>
              <a:cxnLst/>
              <a:rect l="l" t="t" r="r" b="b"/>
              <a:pathLst>
                <a:path w="560070" h="102234">
                  <a:moveTo>
                    <a:pt x="0" y="102107"/>
                  </a:moveTo>
                  <a:lnTo>
                    <a:pt x="227387" y="102107"/>
                  </a:lnTo>
                </a:path>
                <a:path w="560070" h="102234">
                  <a:moveTo>
                    <a:pt x="227387" y="0"/>
                  </a:moveTo>
                  <a:lnTo>
                    <a:pt x="5596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6036875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6036875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2" y="0"/>
                  </a:moveTo>
                  <a:lnTo>
                    <a:pt x="6644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6369107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6369107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6701339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6701339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7033571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7033571" y="406940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2" name="object 162"/>
          <p:cNvGrpSpPr/>
          <p:nvPr/>
        </p:nvGrpSpPr>
        <p:grpSpPr>
          <a:xfrm>
            <a:off x="7365803" y="9651524"/>
            <a:ext cx="102870" cy="102870"/>
            <a:chOff x="7365803" y="9651524"/>
            <a:chExt cx="102870" cy="102870"/>
          </a:xfrm>
        </p:grpSpPr>
        <p:sp>
          <p:nvSpPr>
            <p:cNvPr id="163" name="object 163"/>
            <p:cNvSpPr/>
            <p:nvPr/>
          </p:nvSpPr>
          <p:spPr>
            <a:xfrm>
              <a:off x="7365797" y="9651530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90" h="71120">
                  <a:moveTo>
                    <a:pt x="71958" y="0"/>
                  </a:moveTo>
                  <a:lnTo>
                    <a:pt x="29171" y="0"/>
                  </a:lnTo>
                  <a:lnTo>
                    <a:pt x="29171" y="29171"/>
                  </a:lnTo>
                  <a:lnTo>
                    <a:pt x="0" y="29171"/>
                  </a:lnTo>
                  <a:lnTo>
                    <a:pt x="0" y="70993"/>
                  </a:lnTo>
                  <a:lnTo>
                    <a:pt x="29171" y="70993"/>
                  </a:lnTo>
                  <a:lnTo>
                    <a:pt x="71958" y="70993"/>
                  </a:lnTo>
                  <a:lnTo>
                    <a:pt x="71958" y="29171"/>
                  </a:lnTo>
                  <a:lnTo>
                    <a:pt x="719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7365803" y="9651524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102107"/>
                  </a:moveTo>
                  <a:lnTo>
                    <a:pt x="102107" y="102107"/>
                  </a:lnTo>
                </a:path>
                <a:path w="102234" h="102234">
                  <a:moveTo>
                    <a:pt x="102107" y="0"/>
                  </a:moveTo>
                  <a:lnTo>
                    <a:pt x="102107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5" name="object 165"/>
          <p:cNvGrpSpPr/>
          <p:nvPr/>
        </p:nvGrpSpPr>
        <p:grpSpPr>
          <a:xfrm>
            <a:off x="7365317" y="304346"/>
            <a:ext cx="103505" cy="9347200"/>
            <a:chOff x="7365317" y="304346"/>
            <a:chExt cx="103505" cy="9347200"/>
          </a:xfrm>
        </p:grpSpPr>
        <p:sp>
          <p:nvSpPr>
            <p:cNvPr id="166" name="object 166"/>
            <p:cNvSpPr/>
            <p:nvPr/>
          </p:nvSpPr>
          <p:spPr>
            <a:xfrm>
              <a:off x="7365803" y="304832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102107" y="0"/>
                  </a:lnTo>
                </a:path>
                <a:path w="102234" h="102234">
                  <a:moveTo>
                    <a:pt x="102107" y="0"/>
                  </a:moveTo>
                  <a:lnTo>
                    <a:pt x="102107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7365796" y="334009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89">
                  <a:moveTo>
                    <a:pt x="71958" y="0"/>
                  </a:moveTo>
                  <a:lnTo>
                    <a:pt x="29171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29171" y="42786"/>
                  </a:lnTo>
                  <a:lnTo>
                    <a:pt x="29171" y="71970"/>
                  </a:lnTo>
                  <a:lnTo>
                    <a:pt x="71958" y="71970"/>
                  </a:lnTo>
                  <a:lnTo>
                    <a:pt x="71958" y="42786"/>
                  </a:lnTo>
                  <a:lnTo>
                    <a:pt x="719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7467911" y="406940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19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7394977" y="40694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7365803" y="40694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7" y="438911"/>
                  </a:moveTo>
                  <a:lnTo>
                    <a:pt x="102107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7394977" y="84585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7365803" y="845852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7" y="438911"/>
                  </a:moveTo>
                  <a:lnTo>
                    <a:pt x="102107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7394977" y="1284764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7365803" y="1284764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0" y="0"/>
                  </a:moveTo>
                  <a:lnTo>
                    <a:pt x="0" y="438911"/>
                  </a:lnTo>
                </a:path>
                <a:path w="102234" h="879475">
                  <a:moveTo>
                    <a:pt x="102107" y="438912"/>
                  </a:moveTo>
                  <a:lnTo>
                    <a:pt x="102107" y="87934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7394977" y="172367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7365803" y="172367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7394977" y="216411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7365803" y="216411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7394977" y="260454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7365803" y="260454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7394977" y="304498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7365803" y="304498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7394977" y="34854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7365803" y="34854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7394977" y="39258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7365803" y="392585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7394977" y="436629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7365803" y="436629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7394977" y="480672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7365803" y="480672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7394977" y="524716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7365803" y="524716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7394977" y="568760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7365803" y="568760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7394977" y="612803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7365803" y="612803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7394977" y="656847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7365803" y="656847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7394977" y="700890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7365803" y="700890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7394977" y="744934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7365803" y="744934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7394977" y="788978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7365803" y="788978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7394977" y="833021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7365803" y="833021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7394977" y="87706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7365803" y="87706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7394977" y="921108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7365803" y="9211088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4186" y="304197"/>
            <a:ext cx="6575425" cy="9450070"/>
            <a:chOff x="304186" y="304197"/>
            <a:chExt cx="6575425" cy="9450070"/>
          </a:xfrm>
        </p:grpSpPr>
        <p:sp>
          <p:nvSpPr>
            <p:cNvPr id="3" name="object 3"/>
            <p:cNvSpPr/>
            <p:nvPr/>
          </p:nvSpPr>
          <p:spPr>
            <a:xfrm>
              <a:off x="304821" y="9651524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0" y="102107"/>
                  </a:lnTo>
                </a:path>
                <a:path w="102234" h="102234">
                  <a:moveTo>
                    <a:pt x="0" y="102107"/>
                  </a:moveTo>
                  <a:lnTo>
                    <a:pt x="102108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33984" y="9651530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89" h="71120">
                  <a:moveTo>
                    <a:pt x="71970" y="29171"/>
                  </a:moveTo>
                  <a:lnTo>
                    <a:pt x="42786" y="29171"/>
                  </a:lnTo>
                  <a:lnTo>
                    <a:pt x="42786" y="0"/>
                  </a:lnTo>
                  <a:lnTo>
                    <a:pt x="0" y="0"/>
                  </a:lnTo>
                  <a:lnTo>
                    <a:pt x="0" y="29171"/>
                  </a:lnTo>
                  <a:lnTo>
                    <a:pt x="0" y="70993"/>
                  </a:lnTo>
                  <a:lnTo>
                    <a:pt x="42786" y="70993"/>
                  </a:lnTo>
                  <a:lnTo>
                    <a:pt x="71970" y="70993"/>
                  </a:lnTo>
                  <a:lnTo>
                    <a:pt x="71970" y="291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6929" y="9753632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6929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6929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7637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37637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68345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68345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8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99053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99053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7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29761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29761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060469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60469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0"/>
                  </a:moveTo>
                  <a:lnTo>
                    <a:pt x="330708" y="0"/>
                  </a:lnTo>
                </a:path>
                <a:path w="661669" h="102234">
                  <a:moveTo>
                    <a:pt x="330707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91177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91177" y="9651524"/>
              <a:ext cx="515620" cy="102235"/>
            </a:xfrm>
            <a:custGeom>
              <a:avLst/>
              <a:gdLst/>
              <a:ahLst/>
              <a:cxnLst/>
              <a:rect l="l" t="t" r="r" b="b"/>
              <a:pathLst>
                <a:path w="515619" h="102234">
                  <a:moveTo>
                    <a:pt x="0" y="0"/>
                  </a:moveTo>
                  <a:lnTo>
                    <a:pt x="330707" y="0"/>
                  </a:lnTo>
                </a:path>
                <a:path w="515619" h="102234">
                  <a:moveTo>
                    <a:pt x="330707" y="102107"/>
                  </a:moveTo>
                  <a:lnTo>
                    <a:pt x="515090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21885" y="9680698"/>
              <a:ext cx="184785" cy="41910"/>
            </a:xfrm>
            <a:custGeom>
              <a:avLst/>
              <a:gdLst/>
              <a:ahLst/>
              <a:cxnLst/>
              <a:rect l="l" t="t" r="r" b="b"/>
              <a:pathLst>
                <a:path w="184785" h="41909">
                  <a:moveTo>
                    <a:pt x="0" y="0"/>
                  </a:moveTo>
                  <a:lnTo>
                    <a:pt x="184382" y="0"/>
                  </a:lnTo>
                  <a:lnTo>
                    <a:pt x="184382" y="41815"/>
                  </a:lnTo>
                  <a:lnTo>
                    <a:pt x="0" y="4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21885" y="9651524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38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4821" y="304832"/>
              <a:ext cx="102235" cy="102235"/>
            </a:xfrm>
            <a:custGeom>
              <a:avLst/>
              <a:gdLst/>
              <a:ahLst/>
              <a:cxnLst/>
              <a:rect l="l" t="t" r="r" b="b"/>
              <a:pathLst>
                <a:path w="102234" h="102234">
                  <a:moveTo>
                    <a:pt x="0" y="0"/>
                  </a:moveTo>
                  <a:lnTo>
                    <a:pt x="102108" y="0"/>
                  </a:lnTo>
                </a:path>
                <a:path w="102234" h="102234">
                  <a:moveTo>
                    <a:pt x="0" y="0"/>
                  </a:moveTo>
                  <a:lnTo>
                    <a:pt x="0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33984" y="334009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71970" y="0"/>
                  </a:moveTo>
                  <a:lnTo>
                    <a:pt x="42786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0" y="71970"/>
                  </a:lnTo>
                  <a:lnTo>
                    <a:pt x="42786" y="71970"/>
                  </a:lnTo>
                  <a:lnTo>
                    <a:pt x="42786" y="42786"/>
                  </a:lnTo>
                  <a:lnTo>
                    <a:pt x="71970" y="42786"/>
                  </a:lnTo>
                  <a:lnTo>
                    <a:pt x="719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6929" y="304832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4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6929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6929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37637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37637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68345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68345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8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99053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99053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7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29761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729761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060469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060469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69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69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391177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391177" y="304832"/>
              <a:ext cx="515620" cy="102235"/>
            </a:xfrm>
            <a:custGeom>
              <a:avLst/>
              <a:gdLst/>
              <a:ahLst/>
              <a:cxnLst/>
              <a:rect l="l" t="t" r="r" b="b"/>
              <a:pathLst>
                <a:path w="515619" h="102234">
                  <a:moveTo>
                    <a:pt x="0" y="102107"/>
                  </a:moveTo>
                  <a:lnTo>
                    <a:pt x="330707" y="102107"/>
                  </a:lnTo>
                </a:path>
                <a:path w="515619" h="102234">
                  <a:moveTo>
                    <a:pt x="330707" y="0"/>
                  </a:moveTo>
                  <a:lnTo>
                    <a:pt x="51509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721885" y="334006"/>
              <a:ext cx="184785" cy="43180"/>
            </a:xfrm>
            <a:custGeom>
              <a:avLst/>
              <a:gdLst/>
              <a:ahLst/>
              <a:cxnLst/>
              <a:rect l="l" t="t" r="r" b="b"/>
              <a:pathLst>
                <a:path w="184785" h="43179">
                  <a:moveTo>
                    <a:pt x="0" y="0"/>
                  </a:moveTo>
                  <a:lnTo>
                    <a:pt x="184382" y="0"/>
                  </a:lnTo>
                  <a:lnTo>
                    <a:pt x="184382" y="42788"/>
                  </a:lnTo>
                  <a:lnTo>
                    <a:pt x="0" y="42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21885" y="406940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38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04821" y="406940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19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33994" y="40694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04821" y="40694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1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33994" y="84585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04821" y="845852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102108" y="0"/>
                  </a:moveTo>
                  <a:lnTo>
                    <a:pt x="102108" y="438911"/>
                  </a:lnTo>
                </a:path>
                <a:path w="102234" h="878205">
                  <a:moveTo>
                    <a:pt x="0" y="438911"/>
                  </a:moveTo>
                  <a:lnTo>
                    <a:pt x="0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33994" y="1284764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04821" y="1284764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102108" y="0"/>
                  </a:moveTo>
                  <a:lnTo>
                    <a:pt x="102108" y="438911"/>
                  </a:lnTo>
                </a:path>
                <a:path w="102234" h="879475">
                  <a:moveTo>
                    <a:pt x="0" y="438912"/>
                  </a:moveTo>
                  <a:lnTo>
                    <a:pt x="0" y="87934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33994" y="172367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04821" y="172367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33994" y="216411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04821" y="216411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80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33994" y="260454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04821" y="260454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33994" y="304498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04821" y="304498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33994" y="34854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04821" y="34854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33994" y="39258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04821" y="392585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33994" y="436629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04821" y="436629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33994" y="480672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04821" y="480672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33994" y="524716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04821" y="524716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33994" y="568760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04821" y="568760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33994" y="612803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04821" y="612803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33994" y="656847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04821" y="656847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33994" y="700890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04821" y="700890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33994" y="744934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04821" y="744934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33994" y="788978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04821" y="788978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33994" y="833021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04821" y="833021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6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33994" y="87706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04821" y="87706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102108" y="0"/>
                  </a:moveTo>
                  <a:lnTo>
                    <a:pt x="102108" y="440435"/>
                  </a:lnTo>
                </a:path>
                <a:path w="102234" h="881379">
                  <a:moveTo>
                    <a:pt x="0" y="440435"/>
                  </a:moveTo>
                  <a:lnTo>
                    <a:pt x="0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33994" y="921108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06929" y="9211088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4211" y="914399"/>
              <a:ext cx="5945123" cy="3442715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1055" y="7132320"/>
              <a:ext cx="4600955" cy="789431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24455" y="5442204"/>
              <a:ext cx="3534155" cy="542543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2904743" y="9753632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91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904743" y="9680698"/>
              <a:ext cx="148590" cy="41910"/>
            </a:xfrm>
            <a:custGeom>
              <a:avLst/>
              <a:gdLst/>
              <a:ahLst/>
              <a:cxnLst/>
              <a:rect l="l" t="t" r="r" b="b"/>
              <a:pathLst>
                <a:path w="148589" h="41909">
                  <a:moveTo>
                    <a:pt x="0" y="41815"/>
                  </a:moveTo>
                  <a:lnTo>
                    <a:pt x="0" y="0"/>
                  </a:lnTo>
                  <a:lnTo>
                    <a:pt x="148138" y="0"/>
                  </a:lnTo>
                  <a:lnTo>
                    <a:pt x="148138" y="41815"/>
                  </a:lnTo>
                  <a:lnTo>
                    <a:pt x="0" y="418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904743" y="9651524"/>
              <a:ext cx="480059" cy="102235"/>
            </a:xfrm>
            <a:custGeom>
              <a:avLst/>
              <a:gdLst/>
              <a:ahLst/>
              <a:cxnLst/>
              <a:rect l="l" t="t" r="r" b="b"/>
              <a:pathLst>
                <a:path w="480060" h="102234">
                  <a:moveTo>
                    <a:pt x="0" y="0"/>
                  </a:moveTo>
                  <a:lnTo>
                    <a:pt x="149140" y="0"/>
                  </a:lnTo>
                </a:path>
                <a:path w="480060" h="102234">
                  <a:moveTo>
                    <a:pt x="149140" y="102107"/>
                  </a:moveTo>
                  <a:lnTo>
                    <a:pt x="479848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053884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053884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7" y="102107"/>
                  </a:moveTo>
                  <a:lnTo>
                    <a:pt x="661416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384592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384592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8" y="0"/>
                  </a:lnTo>
                </a:path>
                <a:path w="661670" h="102234">
                  <a:moveTo>
                    <a:pt x="330708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715300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715300" y="9651524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0"/>
                  </a:moveTo>
                  <a:lnTo>
                    <a:pt x="330707" y="0"/>
                  </a:lnTo>
                </a:path>
                <a:path w="661670" h="102234">
                  <a:moveTo>
                    <a:pt x="330707" y="102107"/>
                  </a:moveTo>
                  <a:lnTo>
                    <a:pt x="661415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046008" y="9680698"/>
              <a:ext cx="330200" cy="41910"/>
            </a:xfrm>
            <a:custGeom>
              <a:avLst/>
              <a:gdLst/>
              <a:ahLst/>
              <a:cxnLst/>
              <a:rect l="l" t="t" r="r" b="b"/>
              <a:pathLst>
                <a:path w="330200" h="41909">
                  <a:moveTo>
                    <a:pt x="329705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29705" y="41815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046008" y="9651524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376716" y="9753632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376716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376716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708948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708948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2" y="0"/>
                  </a:lnTo>
                </a:path>
                <a:path w="664845" h="102234">
                  <a:moveTo>
                    <a:pt x="332232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041180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041180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373412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373412" y="9651524"/>
              <a:ext cx="438150" cy="102235"/>
            </a:xfrm>
            <a:custGeom>
              <a:avLst/>
              <a:gdLst/>
              <a:ahLst/>
              <a:cxnLst/>
              <a:rect l="l" t="t" r="r" b="b"/>
              <a:pathLst>
                <a:path w="438150" h="102234">
                  <a:moveTo>
                    <a:pt x="0" y="0"/>
                  </a:moveTo>
                  <a:lnTo>
                    <a:pt x="332232" y="0"/>
                  </a:lnTo>
                </a:path>
                <a:path w="438150" h="102234">
                  <a:moveTo>
                    <a:pt x="332231" y="102107"/>
                  </a:moveTo>
                  <a:lnTo>
                    <a:pt x="437599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705644" y="9680698"/>
              <a:ext cx="105410" cy="41910"/>
            </a:xfrm>
            <a:custGeom>
              <a:avLst/>
              <a:gdLst/>
              <a:ahLst/>
              <a:cxnLst/>
              <a:rect l="l" t="t" r="r" b="b"/>
              <a:pathLst>
                <a:path w="105410" h="41909">
                  <a:moveTo>
                    <a:pt x="0" y="0"/>
                  </a:moveTo>
                  <a:lnTo>
                    <a:pt x="105367" y="0"/>
                  </a:lnTo>
                  <a:lnTo>
                    <a:pt x="105367" y="41815"/>
                  </a:lnTo>
                  <a:lnTo>
                    <a:pt x="0" y="4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705644" y="9651524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36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904743" y="304832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914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904743" y="334006"/>
              <a:ext cx="148590" cy="43180"/>
            </a:xfrm>
            <a:custGeom>
              <a:avLst/>
              <a:gdLst/>
              <a:ahLst/>
              <a:cxnLst/>
              <a:rect l="l" t="t" r="r" b="b"/>
              <a:pathLst>
                <a:path w="148589" h="43179">
                  <a:moveTo>
                    <a:pt x="0" y="42788"/>
                  </a:moveTo>
                  <a:lnTo>
                    <a:pt x="0" y="0"/>
                  </a:lnTo>
                  <a:lnTo>
                    <a:pt x="148138" y="0"/>
                  </a:lnTo>
                  <a:lnTo>
                    <a:pt x="148138" y="42788"/>
                  </a:lnTo>
                  <a:lnTo>
                    <a:pt x="0" y="427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904743" y="304832"/>
              <a:ext cx="480059" cy="102235"/>
            </a:xfrm>
            <a:custGeom>
              <a:avLst/>
              <a:gdLst/>
              <a:ahLst/>
              <a:cxnLst/>
              <a:rect l="l" t="t" r="r" b="b"/>
              <a:pathLst>
                <a:path w="480060" h="102234">
                  <a:moveTo>
                    <a:pt x="0" y="102107"/>
                  </a:moveTo>
                  <a:lnTo>
                    <a:pt x="149140" y="102107"/>
                  </a:lnTo>
                </a:path>
                <a:path w="480060" h="102234">
                  <a:moveTo>
                    <a:pt x="149140" y="0"/>
                  </a:moveTo>
                  <a:lnTo>
                    <a:pt x="47984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053884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053884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70" h="102234">
                  <a:moveTo>
                    <a:pt x="330707" y="0"/>
                  </a:moveTo>
                  <a:lnTo>
                    <a:pt x="6614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384592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3384592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7"/>
                  </a:moveTo>
                  <a:lnTo>
                    <a:pt x="330708" y="102107"/>
                  </a:lnTo>
                </a:path>
                <a:path w="661670" h="102234">
                  <a:moveTo>
                    <a:pt x="330708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3715300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3715300" y="304832"/>
              <a:ext cx="661670" cy="102235"/>
            </a:xfrm>
            <a:custGeom>
              <a:avLst/>
              <a:gdLst/>
              <a:ahLst/>
              <a:cxnLst/>
              <a:rect l="l" t="t" r="r" b="b"/>
              <a:pathLst>
                <a:path w="661670" h="102234">
                  <a:moveTo>
                    <a:pt x="0" y="102107"/>
                  </a:moveTo>
                  <a:lnTo>
                    <a:pt x="330707" y="102107"/>
                  </a:lnTo>
                </a:path>
                <a:path w="661670" h="102234">
                  <a:moveTo>
                    <a:pt x="330707" y="0"/>
                  </a:moveTo>
                  <a:lnTo>
                    <a:pt x="66141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046008" y="334006"/>
              <a:ext cx="330200" cy="43180"/>
            </a:xfrm>
            <a:custGeom>
              <a:avLst/>
              <a:gdLst/>
              <a:ahLst/>
              <a:cxnLst/>
              <a:rect l="l" t="t" r="r" b="b"/>
              <a:pathLst>
                <a:path w="330200" h="43179">
                  <a:moveTo>
                    <a:pt x="329705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29705" y="42788"/>
                  </a:lnTo>
                  <a:lnTo>
                    <a:pt x="3297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046008" y="406940"/>
              <a:ext cx="330835" cy="0"/>
            </a:xfrm>
            <a:custGeom>
              <a:avLst/>
              <a:gdLst/>
              <a:ahLst/>
              <a:cxnLst/>
              <a:rect l="l" t="t" r="r" b="b"/>
              <a:pathLst>
                <a:path w="330835">
                  <a:moveTo>
                    <a:pt x="0" y="0"/>
                  </a:moveTo>
                  <a:lnTo>
                    <a:pt x="3307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376716" y="304832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39">
                  <a:moveTo>
                    <a:pt x="0" y="0"/>
                  </a:moveTo>
                  <a:lnTo>
                    <a:pt x="33223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376716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376716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708948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4708948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2" y="102107"/>
                  </a:lnTo>
                </a:path>
                <a:path w="664845" h="102234">
                  <a:moveTo>
                    <a:pt x="332232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041180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041180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373412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373412" y="304832"/>
              <a:ext cx="438150" cy="102235"/>
            </a:xfrm>
            <a:custGeom>
              <a:avLst/>
              <a:gdLst/>
              <a:ahLst/>
              <a:cxnLst/>
              <a:rect l="l" t="t" r="r" b="b"/>
              <a:pathLst>
                <a:path w="438150" h="102234">
                  <a:moveTo>
                    <a:pt x="0" y="102107"/>
                  </a:moveTo>
                  <a:lnTo>
                    <a:pt x="332232" y="102107"/>
                  </a:lnTo>
                </a:path>
                <a:path w="438150" h="102234">
                  <a:moveTo>
                    <a:pt x="332231" y="0"/>
                  </a:moveTo>
                  <a:lnTo>
                    <a:pt x="4375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705644" y="334006"/>
              <a:ext cx="105410" cy="43180"/>
            </a:xfrm>
            <a:custGeom>
              <a:avLst/>
              <a:gdLst/>
              <a:ahLst/>
              <a:cxnLst/>
              <a:rect l="l" t="t" r="r" b="b"/>
              <a:pathLst>
                <a:path w="105410" h="43179">
                  <a:moveTo>
                    <a:pt x="0" y="0"/>
                  </a:moveTo>
                  <a:lnTo>
                    <a:pt x="105367" y="0"/>
                  </a:lnTo>
                  <a:lnTo>
                    <a:pt x="105367" y="42788"/>
                  </a:lnTo>
                  <a:lnTo>
                    <a:pt x="0" y="42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705644" y="406940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36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1" name="object 131"/>
          <p:cNvSpPr txBox="1"/>
          <p:nvPr/>
        </p:nvSpPr>
        <p:spPr>
          <a:xfrm>
            <a:off x="901721" y="4370356"/>
            <a:ext cx="5501640" cy="81788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volume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of NaOH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used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 three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times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5 ml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800" b="1" spc="-5" dirty="0">
                <a:latin typeface="Times New Roman"/>
                <a:cs typeface="Times New Roman"/>
              </a:rPr>
              <a:t>2.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Average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volume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of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HCl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used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=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(calculated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from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burette).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901721" y="6703600"/>
            <a:ext cx="52247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3. </a:t>
            </a:r>
            <a:r>
              <a:rPr sz="1600" spc="-5" dirty="0">
                <a:latin typeface="Times New Roman"/>
                <a:cs typeface="Times New Roman"/>
              </a:rPr>
              <a:t>Then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unknown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concentration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calculated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by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using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law: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33" name="object 133"/>
          <p:cNvGrpSpPr/>
          <p:nvPr/>
        </p:nvGrpSpPr>
        <p:grpSpPr>
          <a:xfrm>
            <a:off x="5809488" y="304329"/>
            <a:ext cx="1659255" cy="9450070"/>
            <a:chOff x="5809488" y="304329"/>
            <a:chExt cx="1659255" cy="9450070"/>
          </a:xfrm>
        </p:grpSpPr>
        <p:sp>
          <p:nvSpPr>
            <p:cNvPr id="134" name="object 134"/>
            <p:cNvSpPr/>
            <p:nvPr/>
          </p:nvSpPr>
          <p:spPr>
            <a:xfrm>
              <a:off x="5809488" y="9753632"/>
              <a:ext cx="227965" cy="0"/>
            </a:xfrm>
            <a:custGeom>
              <a:avLst/>
              <a:gdLst/>
              <a:ahLst/>
              <a:cxnLst/>
              <a:rect l="l" t="t" r="r" b="b"/>
              <a:pathLst>
                <a:path w="227964">
                  <a:moveTo>
                    <a:pt x="0" y="0"/>
                  </a:moveTo>
                  <a:lnTo>
                    <a:pt x="22738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809488" y="9680698"/>
              <a:ext cx="225425" cy="41910"/>
            </a:xfrm>
            <a:custGeom>
              <a:avLst/>
              <a:gdLst/>
              <a:ahLst/>
              <a:cxnLst/>
              <a:rect l="l" t="t" r="r" b="b"/>
              <a:pathLst>
                <a:path w="225425" h="41909">
                  <a:moveTo>
                    <a:pt x="0" y="41815"/>
                  </a:moveTo>
                  <a:lnTo>
                    <a:pt x="0" y="0"/>
                  </a:lnTo>
                  <a:lnTo>
                    <a:pt x="225373" y="0"/>
                  </a:lnTo>
                  <a:lnTo>
                    <a:pt x="225373" y="41815"/>
                  </a:lnTo>
                  <a:lnTo>
                    <a:pt x="0" y="418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809488" y="9651524"/>
              <a:ext cx="560070" cy="102235"/>
            </a:xfrm>
            <a:custGeom>
              <a:avLst/>
              <a:gdLst/>
              <a:ahLst/>
              <a:cxnLst/>
              <a:rect l="l" t="t" r="r" b="b"/>
              <a:pathLst>
                <a:path w="560070" h="102234">
                  <a:moveTo>
                    <a:pt x="0" y="0"/>
                  </a:moveTo>
                  <a:lnTo>
                    <a:pt x="227387" y="0"/>
                  </a:lnTo>
                </a:path>
                <a:path w="560070" h="102234">
                  <a:moveTo>
                    <a:pt x="227387" y="102107"/>
                  </a:moveTo>
                  <a:lnTo>
                    <a:pt x="559619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036875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5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036875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2" y="102107"/>
                  </a:moveTo>
                  <a:lnTo>
                    <a:pt x="664464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369107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369107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3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701339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701339" y="9651524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0"/>
                  </a:moveTo>
                  <a:lnTo>
                    <a:pt x="332231" y="0"/>
                  </a:lnTo>
                </a:path>
                <a:path w="664845" h="102234">
                  <a:moveTo>
                    <a:pt x="332231" y="102107"/>
                  </a:moveTo>
                  <a:lnTo>
                    <a:pt x="664464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7033571" y="9680698"/>
              <a:ext cx="330835" cy="41910"/>
            </a:xfrm>
            <a:custGeom>
              <a:avLst/>
              <a:gdLst/>
              <a:ahLst/>
              <a:cxnLst/>
              <a:rect l="l" t="t" r="r" b="b"/>
              <a:pathLst>
                <a:path w="330834" h="41909">
                  <a:moveTo>
                    <a:pt x="330218" y="0"/>
                  </a:moveTo>
                  <a:lnTo>
                    <a:pt x="0" y="0"/>
                  </a:lnTo>
                  <a:lnTo>
                    <a:pt x="0" y="41815"/>
                  </a:lnTo>
                  <a:lnTo>
                    <a:pt x="330218" y="41815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809488" y="304832"/>
              <a:ext cx="1556385" cy="9347200"/>
            </a:xfrm>
            <a:custGeom>
              <a:avLst/>
              <a:gdLst/>
              <a:ahLst/>
              <a:cxnLst/>
              <a:rect l="l" t="t" r="r" b="b"/>
              <a:pathLst>
                <a:path w="1556385" h="9347200">
                  <a:moveTo>
                    <a:pt x="1224083" y="9346691"/>
                  </a:moveTo>
                  <a:lnTo>
                    <a:pt x="1556315" y="9346691"/>
                  </a:lnTo>
                </a:path>
                <a:path w="1556385" h="9347200">
                  <a:moveTo>
                    <a:pt x="0" y="0"/>
                  </a:moveTo>
                  <a:lnTo>
                    <a:pt x="22738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809488" y="334006"/>
              <a:ext cx="225425" cy="43180"/>
            </a:xfrm>
            <a:custGeom>
              <a:avLst/>
              <a:gdLst/>
              <a:ahLst/>
              <a:cxnLst/>
              <a:rect l="l" t="t" r="r" b="b"/>
              <a:pathLst>
                <a:path w="225425" h="43179">
                  <a:moveTo>
                    <a:pt x="0" y="42788"/>
                  </a:moveTo>
                  <a:lnTo>
                    <a:pt x="0" y="0"/>
                  </a:lnTo>
                  <a:lnTo>
                    <a:pt x="225373" y="0"/>
                  </a:lnTo>
                  <a:lnTo>
                    <a:pt x="225373" y="42788"/>
                  </a:lnTo>
                  <a:lnTo>
                    <a:pt x="0" y="427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809488" y="304832"/>
              <a:ext cx="560070" cy="102235"/>
            </a:xfrm>
            <a:custGeom>
              <a:avLst/>
              <a:gdLst/>
              <a:ahLst/>
              <a:cxnLst/>
              <a:rect l="l" t="t" r="r" b="b"/>
              <a:pathLst>
                <a:path w="560070" h="102234">
                  <a:moveTo>
                    <a:pt x="0" y="102107"/>
                  </a:moveTo>
                  <a:lnTo>
                    <a:pt x="227387" y="102107"/>
                  </a:lnTo>
                </a:path>
                <a:path w="560070" h="102234">
                  <a:moveTo>
                    <a:pt x="227387" y="0"/>
                  </a:moveTo>
                  <a:lnTo>
                    <a:pt x="55961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036875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5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6036875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2" y="0"/>
                  </a:moveTo>
                  <a:lnTo>
                    <a:pt x="6644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6369107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6369107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6701339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6701339" y="304832"/>
              <a:ext cx="664845" cy="102235"/>
            </a:xfrm>
            <a:custGeom>
              <a:avLst/>
              <a:gdLst/>
              <a:ahLst/>
              <a:cxnLst/>
              <a:rect l="l" t="t" r="r" b="b"/>
              <a:pathLst>
                <a:path w="664845" h="102234">
                  <a:moveTo>
                    <a:pt x="0" y="102107"/>
                  </a:moveTo>
                  <a:lnTo>
                    <a:pt x="332231" y="102107"/>
                  </a:lnTo>
                </a:path>
                <a:path w="664845" h="102234">
                  <a:moveTo>
                    <a:pt x="332231" y="0"/>
                  </a:moveTo>
                  <a:lnTo>
                    <a:pt x="6644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7033571" y="334006"/>
              <a:ext cx="330835" cy="43180"/>
            </a:xfrm>
            <a:custGeom>
              <a:avLst/>
              <a:gdLst/>
              <a:ahLst/>
              <a:cxnLst/>
              <a:rect l="l" t="t" r="r" b="b"/>
              <a:pathLst>
                <a:path w="330834" h="43179">
                  <a:moveTo>
                    <a:pt x="330218" y="0"/>
                  </a:moveTo>
                  <a:lnTo>
                    <a:pt x="0" y="0"/>
                  </a:lnTo>
                  <a:lnTo>
                    <a:pt x="0" y="42788"/>
                  </a:lnTo>
                  <a:lnTo>
                    <a:pt x="330218" y="42788"/>
                  </a:lnTo>
                  <a:lnTo>
                    <a:pt x="3302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7033571" y="406940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23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7365797" y="9651530"/>
              <a:ext cx="72390" cy="71120"/>
            </a:xfrm>
            <a:custGeom>
              <a:avLst/>
              <a:gdLst/>
              <a:ahLst/>
              <a:cxnLst/>
              <a:rect l="l" t="t" r="r" b="b"/>
              <a:pathLst>
                <a:path w="72390" h="71120">
                  <a:moveTo>
                    <a:pt x="71958" y="0"/>
                  </a:moveTo>
                  <a:lnTo>
                    <a:pt x="29171" y="0"/>
                  </a:lnTo>
                  <a:lnTo>
                    <a:pt x="29171" y="29171"/>
                  </a:lnTo>
                  <a:lnTo>
                    <a:pt x="0" y="29171"/>
                  </a:lnTo>
                  <a:lnTo>
                    <a:pt x="0" y="70993"/>
                  </a:lnTo>
                  <a:lnTo>
                    <a:pt x="29171" y="70993"/>
                  </a:lnTo>
                  <a:lnTo>
                    <a:pt x="71958" y="70993"/>
                  </a:lnTo>
                  <a:lnTo>
                    <a:pt x="71958" y="29171"/>
                  </a:lnTo>
                  <a:lnTo>
                    <a:pt x="719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7365803" y="304832"/>
              <a:ext cx="102235" cy="9448800"/>
            </a:xfrm>
            <a:custGeom>
              <a:avLst/>
              <a:gdLst/>
              <a:ahLst/>
              <a:cxnLst/>
              <a:rect l="l" t="t" r="r" b="b"/>
              <a:pathLst>
                <a:path w="102234" h="9448800">
                  <a:moveTo>
                    <a:pt x="0" y="9448799"/>
                  </a:moveTo>
                  <a:lnTo>
                    <a:pt x="102107" y="9448799"/>
                  </a:lnTo>
                </a:path>
                <a:path w="102234" h="9448800">
                  <a:moveTo>
                    <a:pt x="102107" y="9346691"/>
                  </a:moveTo>
                  <a:lnTo>
                    <a:pt x="102107" y="9448799"/>
                  </a:lnTo>
                </a:path>
                <a:path w="102234" h="9448800">
                  <a:moveTo>
                    <a:pt x="0" y="0"/>
                  </a:moveTo>
                  <a:lnTo>
                    <a:pt x="102107" y="0"/>
                  </a:lnTo>
                </a:path>
                <a:path w="102234" h="9448800">
                  <a:moveTo>
                    <a:pt x="102107" y="0"/>
                  </a:moveTo>
                  <a:lnTo>
                    <a:pt x="102107" y="1021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7365797" y="334009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89">
                  <a:moveTo>
                    <a:pt x="71958" y="0"/>
                  </a:moveTo>
                  <a:lnTo>
                    <a:pt x="29171" y="0"/>
                  </a:lnTo>
                  <a:lnTo>
                    <a:pt x="0" y="0"/>
                  </a:lnTo>
                  <a:lnTo>
                    <a:pt x="0" y="42786"/>
                  </a:lnTo>
                  <a:lnTo>
                    <a:pt x="29171" y="42786"/>
                  </a:lnTo>
                  <a:lnTo>
                    <a:pt x="29171" y="71970"/>
                  </a:lnTo>
                  <a:lnTo>
                    <a:pt x="71958" y="71970"/>
                  </a:lnTo>
                  <a:lnTo>
                    <a:pt x="71958" y="42786"/>
                  </a:lnTo>
                  <a:lnTo>
                    <a:pt x="719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7467911" y="406940"/>
              <a:ext cx="0" cy="439420"/>
            </a:xfrm>
            <a:custGeom>
              <a:avLst/>
              <a:gdLst/>
              <a:ahLst/>
              <a:cxnLst/>
              <a:rect l="l" t="t" r="r" b="b"/>
              <a:pathLst>
                <a:path h="439419">
                  <a:moveTo>
                    <a:pt x="0" y="0"/>
                  </a:moveTo>
                  <a:lnTo>
                    <a:pt x="0" y="4389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7394977" y="406940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7365803" y="406940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7" y="438911"/>
                  </a:moveTo>
                  <a:lnTo>
                    <a:pt x="102107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7394977" y="845852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7365803" y="845852"/>
              <a:ext cx="102235" cy="878205"/>
            </a:xfrm>
            <a:custGeom>
              <a:avLst/>
              <a:gdLst/>
              <a:ahLst/>
              <a:cxnLst/>
              <a:rect l="l" t="t" r="r" b="b"/>
              <a:pathLst>
                <a:path w="102234" h="878205">
                  <a:moveTo>
                    <a:pt x="0" y="0"/>
                  </a:moveTo>
                  <a:lnTo>
                    <a:pt x="0" y="438911"/>
                  </a:lnTo>
                </a:path>
                <a:path w="102234" h="878205">
                  <a:moveTo>
                    <a:pt x="102107" y="438911"/>
                  </a:moveTo>
                  <a:lnTo>
                    <a:pt x="102107" y="87782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7394977" y="1284764"/>
              <a:ext cx="43180" cy="438150"/>
            </a:xfrm>
            <a:custGeom>
              <a:avLst/>
              <a:gdLst/>
              <a:ahLst/>
              <a:cxnLst/>
              <a:rect l="l" t="t" r="r" b="b"/>
              <a:pathLst>
                <a:path w="43179" h="438150">
                  <a:moveTo>
                    <a:pt x="42788" y="0"/>
                  </a:moveTo>
                  <a:lnTo>
                    <a:pt x="0" y="0"/>
                  </a:lnTo>
                  <a:lnTo>
                    <a:pt x="0" y="437902"/>
                  </a:lnTo>
                  <a:lnTo>
                    <a:pt x="42788" y="437902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7365803" y="1284764"/>
              <a:ext cx="102235" cy="879475"/>
            </a:xfrm>
            <a:custGeom>
              <a:avLst/>
              <a:gdLst/>
              <a:ahLst/>
              <a:cxnLst/>
              <a:rect l="l" t="t" r="r" b="b"/>
              <a:pathLst>
                <a:path w="102234" h="879475">
                  <a:moveTo>
                    <a:pt x="0" y="0"/>
                  </a:moveTo>
                  <a:lnTo>
                    <a:pt x="0" y="438911"/>
                  </a:lnTo>
                </a:path>
                <a:path w="102234" h="879475">
                  <a:moveTo>
                    <a:pt x="102107" y="438912"/>
                  </a:moveTo>
                  <a:lnTo>
                    <a:pt x="102107" y="87934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7394977" y="172367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7365803" y="172367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7394977" y="216411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7365803" y="216411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80">
                  <a:moveTo>
                    <a:pt x="0" y="0"/>
                  </a:moveTo>
                  <a:lnTo>
                    <a:pt x="0" y="440435"/>
                  </a:lnTo>
                </a:path>
                <a:path w="102234" h="881380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7394977" y="260454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19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7365803" y="260454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7394977" y="304498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7365803" y="304498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7394977" y="348542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7365803" y="348542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7394977" y="392585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7365803" y="392585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7394977" y="436629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7365803" y="436629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7394977" y="480672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7365803" y="480672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7394977" y="524716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7365803" y="524716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7394977" y="568760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7365803" y="568760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7394977" y="612803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7365803" y="612803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7394977" y="656847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7365803" y="656847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7394977" y="700890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7365803" y="7008908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7394977" y="7449344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7365803" y="7449344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7394977" y="7889780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7365803" y="7889780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7394977" y="8330216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7365803" y="8330216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6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7394977" y="8770652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7365803" y="8770652"/>
              <a:ext cx="102235" cy="881380"/>
            </a:xfrm>
            <a:custGeom>
              <a:avLst/>
              <a:gdLst/>
              <a:ahLst/>
              <a:cxnLst/>
              <a:rect l="l" t="t" r="r" b="b"/>
              <a:pathLst>
                <a:path w="102234" h="881379">
                  <a:moveTo>
                    <a:pt x="0" y="0"/>
                  </a:moveTo>
                  <a:lnTo>
                    <a:pt x="0" y="440435"/>
                  </a:lnTo>
                </a:path>
                <a:path w="102234" h="881379">
                  <a:moveTo>
                    <a:pt x="102107" y="440435"/>
                  </a:moveTo>
                  <a:lnTo>
                    <a:pt x="102107" y="8808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7394977" y="9211088"/>
              <a:ext cx="43180" cy="439420"/>
            </a:xfrm>
            <a:custGeom>
              <a:avLst/>
              <a:gdLst/>
              <a:ahLst/>
              <a:cxnLst/>
              <a:rect l="l" t="t" r="r" b="b"/>
              <a:pathLst>
                <a:path w="43179" h="439420">
                  <a:moveTo>
                    <a:pt x="42788" y="0"/>
                  </a:moveTo>
                  <a:lnTo>
                    <a:pt x="0" y="0"/>
                  </a:lnTo>
                  <a:lnTo>
                    <a:pt x="0" y="439423"/>
                  </a:lnTo>
                  <a:lnTo>
                    <a:pt x="42788" y="439423"/>
                  </a:lnTo>
                  <a:lnTo>
                    <a:pt x="427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7365803" y="9211088"/>
              <a:ext cx="0" cy="440690"/>
            </a:xfrm>
            <a:custGeom>
              <a:avLst/>
              <a:gdLst/>
              <a:ahLst/>
              <a:cxnLst/>
              <a:rect l="l" t="t" r="r" b="b"/>
              <a:pathLst>
                <a:path h="440690">
                  <a:moveTo>
                    <a:pt x="0" y="0"/>
                  </a:moveTo>
                  <a:lnTo>
                    <a:pt x="0" y="440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498</Words>
  <Application>Microsoft Office PowerPoint</Application>
  <PresentationFormat>مخصص</PresentationFormat>
  <Paragraphs>58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ALHAMMAMI</dc:creator>
  <cp:lastModifiedBy>ALHAMMAMI</cp:lastModifiedBy>
  <cp:revision>2</cp:revision>
  <dcterms:created xsi:type="dcterms:W3CDTF">2021-03-12T18:52:25Z</dcterms:created>
  <dcterms:modified xsi:type="dcterms:W3CDTF">2021-03-12T18:58:59Z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2020-03-23T00:00:00Z</vt:filetime>
  </property>
  <property fmtid="{D5CDD505-2E9C-101B-9397-08002B2CF9AE}" pid="3" name="Creator">
    <vt:lpwstr>Nitro Pro</vt:lpwstr>
  </property>
  <property fmtid="{D5CDD505-2E9C-101B-9397-08002B2CF9AE}" pid="4" name="LastSaved">
    <vt:filetime>2021-03-12T00:00:00Z</vt:filetime>
  </property>
</Properties>
</file>