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16/07/1442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16/07/1442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16/07/1442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16/07/1442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16/07/1442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16/07/1442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16/07/1442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16/07/1442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16/07/1442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16/07/1442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16/07/1442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16/07/1442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755576" y="1913126"/>
            <a:ext cx="7772400" cy="1470025"/>
          </a:xfrm>
        </p:spPr>
        <p:txBody>
          <a:bodyPr>
            <a:normAutofit fontScale="90000"/>
          </a:bodyPr>
          <a:lstStyle/>
          <a:p>
            <a:pPr rtl="0"/>
            <a:r>
              <a:rPr lang="en-US" b="1" dirty="0" smtClean="0">
                <a:solidFill>
                  <a:srgbClr val="002060"/>
                </a:solidFill>
              </a:rPr>
              <a:t>Specimens Type 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sz="3600" b="1" dirty="0" smtClean="0">
                <a:solidFill>
                  <a:schemeClr val="tx2"/>
                </a:solidFill>
              </a:rPr>
              <a:t>Human physiology </a:t>
            </a:r>
            <a:r>
              <a:rPr lang="en-US" sz="3600" dirty="0">
                <a:solidFill>
                  <a:schemeClr val="tx2"/>
                </a:solidFill>
              </a:rPr>
              <a:t/>
            </a:r>
            <a:br>
              <a:rPr lang="en-US" sz="3600" dirty="0">
                <a:solidFill>
                  <a:schemeClr val="tx2"/>
                </a:solidFill>
              </a:rPr>
            </a:br>
            <a:endParaRPr lang="ar-IQ" sz="2700" dirty="0">
              <a:solidFill>
                <a:schemeClr val="tx2"/>
              </a:solidFill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578446" y="4293096"/>
            <a:ext cx="6400800" cy="2137792"/>
          </a:xfrm>
        </p:spPr>
        <p:txBody>
          <a:bodyPr>
            <a:normAutofit/>
          </a:bodyPr>
          <a:lstStyle/>
          <a:p>
            <a:pPr rtl="0"/>
            <a:r>
              <a:rPr lang="en-US" sz="2800" b="1" dirty="0" err="1" smtClean="0">
                <a:solidFill>
                  <a:srgbClr val="C00000"/>
                </a:solidFill>
                <a:cs typeface="+mj-cs"/>
              </a:rPr>
              <a:t>Msc</a:t>
            </a:r>
            <a:r>
              <a:rPr lang="en-US" sz="2800" b="1" dirty="0" smtClean="0">
                <a:solidFill>
                  <a:srgbClr val="C00000"/>
                </a:solidFill>
                <a:cs typeface="+mj-cs"/>
              </a:rPr>
              <a:t>. </a:t>
            </a:r>
            <a:r>
              <a:rPr lang="en-US" sz="2800" b="1" dirty="0" err="1" smtClean="0">
                <a:solidFill>
                  <a:srgbClr val="C00000"/>
                </a:solidFill>
                <a:cs typeface="+mj-cs"/>
              </a:rPr>
              <a:t>Samah</a:t>
            </a:r>
            <a:r>
              <a:rPr lang="en-US" sz="2800" b="1" dirty="0" smtClean="0">
                <a:solidFill>
                  <a:srgbClr val="C00000"/>
                </a:solidFill>
                <a:cs typeface="+mj-cs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cs typeface="+mj-cs"/>
              </a:rPr>
              <a:t>sajad</a:t>
            </a:r>
            <a:r>
              <a:rPr lang="en-US" sz="2800" b="1" dirty="0" smtClean="0">
                <a:solidFill>
                  <a:srgbClr val="C00000"/>
                </a:solidFill>
                <a:cs typeface="+mj-cs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cs typeface="+mj-cs"/>
              </a:rPr>
              <a:t>kadhim</a:t>
            </a:r>
            <a:endParaRPr lang="ar-IQ" sz="2800" b="1" dirty="0">
              <a:solidFill>
                <a:srgbClr val="C00000"/>
              </a:solidFill>
              <a:cs typeface="+mj-cs"/>
            </a:endParaRPr>
          </a:p>
        </p:txBody>
      </p:sp>
      <p:pic>
        <p:nvPicPr>
          <p:cNvPr id="5" name="Picture 0" descr="3.jpg"/>
          <p:cNvPicPr/>
          <p:nvPr/>
        </p:nvPicPr>
        <p:blipFill>
          <a:blip r:embed="rId2"/>
          <a:stretch>
            <a:fillRect/>
          </a:stretch>
        </p:blipFill>
        <p:spPr>
          <a:xfrm>
            <a:off x="179512" y="229523"/>
            <a:ext cx="1813674" cy="1660953"/>
          </a:xfrm>
          <a:prstGeom prst="rect">
            <a:avLst/>
          </a:prstGeom>
        </p:spPr>
      </p:pic>
      <p:pic>
        <p:nvPicPr>
          <p:cNvPr id="6" name="صورة 5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404664"/>
            <a:ext cx="1463030" cy="131067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448439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عنصر نائب للمحتوى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16632"/>
            <a:ext cx="8856984" cy="6624736"/>
          </a:xfrm>
        </p:spPr>
      </p:pic>
    </p:spTree>
    <p:extLst>
      <p:ext uri="{BB962C8B-B14F-4D97-AF65-F5344CB8AC3E}">
        <p14:creationId xmlns:p14="http://schemas.microsoft.com/office/powerpoint/2010/main" val="107162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عنصر نائب للمحتوى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548680"/>
            <a:ext cx="8739815" cy="6120680"/>
          </a:xfrm>
        </p:spPr>
      </p:pic>
    </p:spTree>
    <p:extLst>
      <p:ext uri="{BB962C8B-B14F-4D97-AF65-F5344CB8AC3E}">
        <p14:creationId xmlns:p14="http://schemas.microsoft.com/office/powerpoint/2010/main" val="36934940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1052736"/>
            <a:ext cx="6400800" cy="4586064"/>
          </a:xfrm>
        </p:spPr>
        <p:txBody>
          <a:bodyPr/>
          <a:lstStyle/>
          <a:p>
            <a:endParaRPr lang="ar-IQ" dirty="0"/>
          </a:p>
        </p:txBody>
      </p:sp>
      <p:pic>
        <p:nvPicPr>
          <p:cNvPr id="4" name="صورة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39227" cy="68615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00947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عنصر نائب للمحتوى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279367" cy="6858000"/>
          </a:xfrm>
        </p:spPr>
      </p:pic>
    </p:spTree>
    <p:extLst>
      <p:ext uri="{BB962C8B-B14F-4D97-AF65-F5344CB8AC3E}">
        <p14:creationId xmlns:p14="http://schemas.microsoft.com/office/powerpoint/2010/main" val="9635744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عنصر نائب للمحتوى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087345" cy="6741368"/>
          </a:xfrm>
        </p:spPr>
      </p:pic>
    </p:spTree>
    <p:extLst>
      <p:ext uri="{BB962C8B-B14F-4D97-AF65-F5344CB8AC3E}">
        <p14:creationId xmlns:p14="http://schemas.microsoft.com/office/powerpoint/2010/main" val="23456043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عنصر نائب للمحتوى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04664"/>
            <a:ext cx="9183356" cy="6453336"/>
          </a:xfrm>
        </p:spPr>
      </p:pic>
    </p:spTree>
    <p:extLst>
      <p:ext uri="{BB962C8B-B14F-4D97-AF65-F5344CB8AC3E}">
        <p14:creationId xmlns:p14="http://schemas.microsoft.com/office/powerpoint/2010/main" val="20569240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عنصر نائب للمحتوى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83356" cy="6858000"/>
          </a:xfrm>
        </p:spPr>
      </p:pic>
    </p:spTree>
    <p:extLst>
      <p:ext uri="{BB962C8B-B14F-4D97-AF65-F5344CB8AC3E}">
        <p14:creationId xmlns:p14="http://schemas.microsoft.com/office/powerpoint/2010/main" val="11960357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عنصر نائب للمحتوى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  <p:extLst>
      <p:ext uri="{BB962C8B-B14F-4D97-AF65-F5344CB8AC3E}">
        <p14:creationId xmlns:p14="http://schemas.microsoft.com/office/powerpoint/2010/main" val="592313039"/>
      </p:ext>
    </p:extLst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</Words>
  <Application>Microsoft Office PowerPoint</Application>
  <PresentationFormat>عرض على الشاشة (3:4)‏</PresentationFormat>
  <Paragraphs>2</Paragraphs>
  <Slides>9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9</vt:i4>
      </vt:variant>
    </vt:vector>
  </HeadingPairs>
  <TitlesOfParts>
    <vt:vector size="10" baseType="lpstr">
      <vt:lpstr>سمة Office</vt:lpstr>
      <vt:lpstr>Specimens Type     Human physiology  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Specimens Type     Human physiology  </dc:title>
  <cp:lastModifiedBy>DR.Ahmed Saker 2O11</cp:lastModifiedBy>
  <cp:revision>1</cp:revision>
  <dcterms:modified xsi:type="dcterms:W3CDTF">2021-02-27T05:15:13Z</dcterms:modified>
</cp:coreProperties>
</file>