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13"/>
  </p:notesMasterIdLst>
  <p:sldIdLst>
    <p:sldId id="256" r:id="rId2"/>
    <p:sldId id="257" r:id="rId3"/>
    <p:sldId id="259" r:id="rId4"/>
    <p:sldId id="260" r:id="rId5"/>
    <p:sldId id="261" r:id="rId6"/>
    <p:sldId id="262" r:id="rId7"/>
    <p:sldId id="308" r:id="rId8"/>
    <p:sldId id="268" r:id="rId9"/>
    <p:sldId id="271" r:id="rId10"/>
    <p:sldId id="282" r:id="rId11"/>
    <p:sldId id="28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78BA8C-C9DB-4D8B-9B52-3799C9F61FC7}">
  <a:tblStyle styleId="{7278BA8C-C9DB-4D8B-9B52-3799C9F61FC7}"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DF18AF8-D7E6-43E0-BDC1-3F56D869BFD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660"/>
  </p:normalViewPr>
  <p:slideViewPr>
    <p:cSldViewPr snapToGrid="0">
      <p:cViewPr varScale="1">
        <p:scale>
          <a:sx n="91" d="100"/>
          <a:sy n="91" d="100"/>
        </p:scale>
        <p:origin x="99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187a9d989_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187a9d989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9"/>
        <p:cNvGrpSpPr/>
        <p:nvPr/>
      </p:nvGrpSpPr>
      <p:grpSpPr>
        <a:xfrm>
          <a:off x="0" y="0"/>
          <a:ext cx="0" cy="0"/>
          <a:chOff x="0" y="0"/>
          <a:chExt cx="0" cy="0"/>
        </a:xfrm>
      </p:grpSpPr>
      <p:sp>
        <p:nvSpPr>
          <p:cNvPr id="4690" name="Google Shape;4690;g7187a9d989_2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1" name="Google Shape;4691;g7187a9d989_2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2"/>
        <p:cNvGrpSpPr/>
        <p:nvPr/>
      </p:nvGrpSpPr>
      <p:grpSpPr>
        <a:xfrm>
          <a:off x="0" y="0"/>
          <a:ext cx="0" cy="0"/>
          <a:chOff x="0" y="0"/>
          <a:chExt cx="0" cy="0"/>
        </a:xfrm>
      </p:grpSpPr>
      <p:sp>
        <p:nvSpPr>
          <p:cNvPr id="4733" name="Google Shape;4733;g7187a9d989_2_4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4" name="Google Shape;4734;g7187a9d989_2_4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187a9d989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187a9d989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187a9d989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187a9d989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187a9d989_2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187a9d989_2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187a9d989_2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187a9d989_2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187a9d989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187a9d989_2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187a9d989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187a9d989_2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58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187a9d989_2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187a9d989_2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187a9d989_2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187a9d989_2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712700" y="2684900"/>
            <a:ext cx="7718400" cy="1495800"/>
          </a:xfrm>
          <a:prstGeom prst="snip2DiagRect">
            <a:avLst>
              <a:gd name="adj1" fmla="val 0"/>
              <a:gd name="adj2"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2117875" y="2386875"/>
            <a:ext cx="4908300" cy="21507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23175" y="2881338"/>
            <a:ext cx="5897400" cy="922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5500"/>
              <a:buNone/>
              <a:defRPr sz="5500">
                <a:solidFill>
                  <a:schemeClr val="accent1"/>
                </a:solidFill>
              </a:defRPr>
            </a:lvl1pPr>
            <a:lvl2pPr lvl="1" algn="ctr" rtl="0">
              <a:spcBef>
                <a:spcPts val="0"/>
              </a:spcBef>
              <a:spcAft>
                <a:spcPts val="0"/>
              </a:spcAft>
              <a:buClr>
                <a:schemeClr val="accent1"/>
              </a:buClr>
              <a:buSzPts val="5500"/>
              <a:buNone/>
              <a:defRPr sz="5500">
                <a:solidFill>
                  <a:schemeClr val="accent1"/>
                </a:solidFill>
              </a:defRPr>
            </a:lvl2pPr>
            <a:lvl3pPr lvl="2" algn="ctr" rtl="0">
              <a:spcBef>
                <a:spcPts val="0"/>
              </a:spcBef>
              <a:spcAft>
                <a:spcPts val="0"/>
              </a:spcAft>
              <a:buClr>
                <a:schemeClr val="accent1"/>
              </a:buClr>
              <a:buSzPts val="5500"/>
              <a:buNone/>
              <a:defRPr sz="5500">
                <a:solidFill>
                  <a:schemeClr val="accent1"/>
                </a:solidFill>
              </a:defRPr>
            </a:lvl3pPr>
            <a:lvl4pPr lvl="3" algn="ctr" rtl="0">
              <a:spcBef>
                <a:spcPts val="0"/>
              </a:spcBef>
              <a:spcAft>
                <a:spcPts val="0"/>
              </a:spcAft>
              <a:buClr>
                <a:schemeClr val="accent1"/>
              </a:buClr>
              <a:buSzPts val="5500"/>
              <a:buNone/>
              <a:defRPr sz="5500">
                <a:solidFill>
                  <a:schemeClr val="accent1"/>
                </a:solidFill>
              </a:defRPr>
            </a:lvl4pPr>
            <a:lvl5pPr lvl="4" algn="ctr" rtl="0">
              <a:spcBef>
                <a:spcPts val="0"/>
              </a:spcBef>
              <a:spcAft>
                <a:spcPts val="0"/>
              </a:spcAft>
              <a:buClr>
                <a:schemeClr val="accent1"/>
              </a:buClr>
              <a:buSzPts val="5500"/>
              <a:buNone/>
              <a:defRPr sz="5500">
                <a:solidFill>
                  <a:schemeClr val="accent1"/>
                </a:solidFill>
              </a:defRPr>
            </a:lvl5pPr>
            <a:lvl6pPr lvl="5" algn="ctr" rtl="0">
              <a:spcBef>
                <a:spcPts val="0"/>
              </a:spcBef>
              <a:spcAft>
                <a:spcPts val="0"/>
              </a:spcAft>
              <a:buClr>
                <a:schemeClr val="accent1"/>
              </a:buClr>
              <a:buSzPts val="5500"/>
              <a:buNone/>
              <a:defRPr sz="5500">
                <a:solidFill>
                  <a:schemeClr val="accent1"/>
                </a:solidFill>
              </a:defRPr>
            </a:lvl6pPr>
            <a:lvl7pPr lvl="6" algn="ctr" rtl="0">
              <a:spcBef>
                <a:spcPts val="0"/>
              </a:spcBef>
              <a:spcAft>
                <a:spcPts val="0"/>
              </a:spcAft>
              <a:buClr>
                <a:schemeClr val="accent1"/>
              </a:buClr>
              <a:buSzPts val="5500"/>
              <a:buNone/>
              <a:defRPr sz="5500">
                <a:solidFill>
                  <a:schemeClr val="accent1"/>
                </a:solidFill>
              </a:defRPr>
            </a:lvl7pPr>
            <a:lvl8pPr lvl="7" algn="ctr" rtl="0">
              <a:spcBef>
                <a:spcPts val="0"/>
              </a:spcBef>
              <a:spcAft>
                <a:spcPts val="0"/>
              </a:spcAft>
              <a:buClr>
                <a:schemeClr val="accent1"/>
              </a:buClr>
              <a:buSzPts val="5500"/>
              <a:buNone/>
              <a:defRPr sz="5500">
                <a:solidFill>
                  <a:schemeClr val="accent1"/>
                </a:solidFill>
              </a:defRPr>
            </a:lvl8pPr>
            <a:lvl9pPr lvl="8" algn="ctr" rtl="0">
              <a:spcBef>
                <a:spcPts val="0"/>
              </a:spcBef>
              <a:spcAft>
                <a:spcPts val="0"/>
              </a:spcAft>
              <a:buClr>
                <a:schemeClr val="accent1"/>
              </a:buClr>
              <a:buSzPts val="5500"/>
              <a:buNone/>
              <a:defRPr sz="5500">
                <a:solidFill>
                  <a:schemeClr val="accent1"/>
                </a:solidFill>
              </a:defRPr>
            </a:lvl9pPr>
          </a:lstStyle>
          <a:p>
            <a:endParaRPr/>
          </a:p>
        </p:txBody>
      </p:sp>
      <p:sp>
        <p:nvSpPr>
          <p:cNvPr id="12" name="Google Shape;12;p2"/>
          <p:cNvSpPr txBox="1">
            <a:spLocks noGrp="1"/>
          </p:cNvSpPr>
          <p:nvPr>
            <p:ph type="subTitle" idx="1"/>
          </p:nvPr>
        </p:nvSpPr>
        <p:spPr>
          <a:xfrm>
            <a:off x="1623225" y="3597613"/>
            <a:ext cx="5897400" cy="4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bg>
      <p:bgPr>
        <a:blipFill>
          <a:blip r:embed="rId2">
            <a:alphaModFix/>
          </a:blip>
          <a:stretch>
            <a:fillRect/>
          </a:stretch>
        </a:blip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3">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5"/>
          <p:cNvSpPr/>
          <p:nvPr/>
        </p:nvSpPr>
        <p:spPr>
          <a:xfrm>
            <a:off x="991800" y="537875"/>
            <a:ext cx="3580200" cy="4067700"/>
          </a:xfrm>
          <a:prstGeom prst="snip2DiagRect">
            <a:avLst>
              <a:gd name="adj1" fmla="val 0"/>
              <a:gd name="adj2"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txBox="1">
            <a:spLocks noGrp="1"/>
          </p:cNvSpPr>
          <p:nvPr>
            <p:ph type="title" hasCustomPrompt="1"/>
          </p:nvPr>
        </p:nvSpPr>
        <p:spPr>
          <a:xfrm>
            <a:off x="1247125" y="3163338"/>
            <a:ext cx="3073500" cy="79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5500"/>
              <a:buNone/>
              <a:defRPr sz="5500">
                <a:solidFill>
                  <a:schemeClr val="accent1"/>
                </a:solidFill>
              </a:defRPr>
            </a:lvl1pPr>
            <a:lvl2pPr lvl="1" algn="r" rtl="0">
              <a:spcBef>
                <a:spcPts val="0"/>
              </a:spcBef>
              <a:spcAft>
                <a:spcPts val="0"/>
              </a:spcAft>
              <a:buClr>
                <a:schemeClr val="accent1"/>
              </a:buClr>
              <a:buSzPts val="5500"/>
              <a:buNone/>
              <a:defRPr sz="5500">
                <a:solidFill>
                  <a:schemeClr val="accent1"/>
                </a:solidFill>
              </a:defRPr>
            </a:lvl2pPr>
            <a:lvl3pPr lvl="2" algn="r" rtl="0">
              <a:spcBef>
                <a:spcPts val="0"/>
              </a:spcBef>
              <a:spcAft>
                <a:spcPts val="0"/>
              </a:spcAft>
              <a:buClr>
                <a:schemeClr val="accent1"/>
              </a:buClr>
              <a:buSzPts val="5500"/>
              <a:buNone/>
              <a:defRPr sz="5500">
                <a:solidFill>
                  <a:schemeClr val="accent1"/>
                </a:solidFill>
              </a:defRPr>
            </a:lvl3pPr>
            <a:lvl4pPr lvl="3" algn="r" rtl="0">
              <a:spcBef>
                <a:spcPts val="0"/>
              </a:spcBef>
              <a:spcAft>
                <a:spcPts val="0"/>
              </a:spcAft>
              <a:buClr>
                <a:schemeClr val="accent1"/>
              </a:buClr>
              <a:buSzPts val="5500"/>
              <a:buNone/>
              <a:defRPr sz="5500">
                <a:solidFill>
                  <a:schemeClr val="accent1"/>
                </a:solidFill>
              </a:defRPr>
            </a:lvl4pPr>
            <a:lvl5pPr lvl="4" algn="r" rtl="0">
              <a:spcBef>
                <a:spcPts val="0"/>
              </a:spcBef>
              <a:spcAft>
                <a:spcPts val="0"/>
              </a:spcAft>
              <a:buClr>
                <a:schemeClr val="accent1"/>
              </a:buClr>
              <a:buSzPts val="5500"/>
              <a:buNone/>
              <a:defRPr sz="5500">
                <a:solidFill>
                  <a:schemeClr val="accent1"/>
                </a:solidFill>
              </a:defRPr>
            </a:lvl5pPr>
            <a:lvl6pPr lvl="5" algn="r" rtl="0">
              <a:spcBef>
                <a:spcPts val="0"/>
              </a:spcBef>
              <a:spcAft>
                <a:spcPts val="0"/>
              </a:spcAft>
              <a:buClr>
                <a:schemeClr val="accent1"/>
              </a:buClr>
              <a:buSzPts val="5500"/>
              <a:buNone/>
              <a:defRPr sz="5500">
                <a:solidFill>
                  <a:schemeClr val="accent1"/>
                </a:solidFill>
              </a:defRPr>
            </a:lvl6pPr>
            <a:lvl7pPr lvl="6" algn="r" rtl="0">
              <a:spcBef>
                <a:spcPts val="0"/>
              </a:spcBef>
              <a:spcAft>
                <a:spcPts val="0"/>
              </a:spcAft>
              <a:buClr>
                <a:schemeClr val="accent1"/>
              </a:buClr>
              <a:buSzPts val="5500"/>
              <a:buNone/>
              <a:defRPr sz="5500">
                <a:solidFill>
                  <a:schemeClr val="accent1"/>
                </a:solidFill>
              </a:defRPr>
            </a:lvl7pPr>
            <a:lvl8pPr lvl="7" algn="r" rtl="0">
              <a:spcBef>
                <a:spcPts val="0"/>
              </a:spcBef>
              <a:spcAft>
                <a:spcPts val="0"/>
              </a:spcAft>
              <a:buClr>
                <a:schemeClr val="accent1"/>
              </a:buClr>
              <a:buSzPts val="5500"/>
              <a:buNone/>
              <a:defRPr sz="5500">
                <a:solidFill>
                  <a:schemeClr val="accent1"/>
                </a:solidFill>
              </a:defRPr>
            </a:lvl8pPr>
            <a:lvl9pPr lvl="8" algn="r" rtl="0">
              <a:spcBef>
                <a:spcPts val="0"/>
              </a:spcBef>
              <a:spcAft>
                <a:spcPts val="0"/>
              </a:spcAft>
              <a:buClr>
                <a:schemeClr val="accent1"/>
              </a:buClr>
              <a:buSzPts val="5500"/>
              <a:buNone/>
              <a:defRPr sz="5500">
                <a:solidFill>
                  <a:schemeClr val="accent1"/>
                </a:solidFill>
              </a:defRPr>
            </a:lvl9pPr>
          </a:lstStyle>
          <a:p>
            <a:r>
              <a:t>xx%</a:t>
            </a:r>
          </a:p>
        </p:txBody>
      </p:sp>
      <p:sp>
        <p:nvSpPr>
          <p:cNvPr id="58" name="Google Shape;58;p15"/>
          <p:cNvSpPr txBox="1">
            <a:spLocks noGrp="1"/>
          </p:cNvSpPr>
          <p:nvPr>
            <p:ph type="subTitle" idx="1"/>
          </p:nvPr>
        </p:nvSpPr>
        <p:spPr>
          <a:xfrm>
            <a:off x="1247125" y="1184550"/>
            <a:ext cx="3073500" cy="849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000" b="1">
                <a:latin typeface="Oswald"/>
                <a:ea typeface="Oswald"/>
                <a:cs typeface="Oswald"/>
                <a:sym typeface="Oswald"/>
              </a:defRPr>
            </a:lvl1pPr>
            <a:lvl2pPr lvl="1" rtl="0">
              <a:spcBef>
                <a:spcPts val="0"/>
              </a:spcBef>
              <a:spcAft>
                <a:spcPts val="0"/>
              </a:spcAft>
              <a:buNone/>
              <a:defRPr sz="3000" b="1">
                <a:latin typeface="Oswald"/>
                <a:ea typeface="Oswald"/>
                <a:cs typeface="Oswald"/>
                <a:sym typeface="Oswald"/>
              </a:defRPr>
            </a:lvl2pPr>
            <a:lvl3pPr lvl="2" rtl="0">
              <a:spcBef>
                <a:spcPts val="0"/>
              </a:spcBef>
              <a:spcAft>
                <a:spcPts val="0"/>
              </a:spcAft>
              <a:buNone/>
              <a:defRPr sz="3000" b="1">
                <a:latin typeface="Oswald"/>
                <a:ea typeface="Oswald"/>
                <a:cs typeface="Oswald"/>
                <a:sym typeface="Oswald"/>
              </a:defRPr>
            </a:lvl3pPr>
            <a:lvl4pPr lvl="3" rtl="0">
              <a:spcBef>
                <a:spcPts val="0"/>
              </a:spcBef>
              <a:spcAft>
                <a:spcPts val="0"/>
              </a:spcAft>
              <a:buNone/>
              <a:defRPr sz="3000" b="1">
                <a:latin typeface="Oswald"/>
                <a:ea typeface="Oswald"/>
                <a:cs typeface="Oswald"/>
                <a:sym typeface="Oswald"/>
              </a:defRPr>
            </a:lvl4pPr>
            <a:lvl5pPr lvl="4" rtl="0">
              <a:spcBef>
                <a:spcPts val="0"/>
              </a:spcBef>
              <a:spcAft>
                <a:spcPts val="0"/>
              </a:spcAft>
              <a:buNone/>
              <a:defRPr sz="3000" b="1">
                <a:latin typeface="Oswald"/>
                <a:ea typeface="Oswald"/>
                <a:cs typeface="Oswald"/>
                <a:sym typeface="Oswald"/>
              </a:defRPr>
            </a:lvl5pPr>
            <a:lvl6pPr lvl="5" rtl="0">
              <a:spcBef>
                <a:spcPts val="0"/>
              </a:spcBef>
              <a:spcAft>
                <a:spcPts val="0"/>
              </a:spcAft>
              <a:buNone/>
              <a:defRPr sz="3000" b="1">
                <a:latin typeface="Oswald"/>
                <a:ea typeface="Oswald"/>
                <a:cs typeface="Oswald"/>
                <a:sym typeface="Oswald"/>
              </a:defRPr>
            </a:lvl6pPr>
            <a:lvl7pPr lvl="6" rtl="0">
              <a:spcBef>
                <a:spcPts val="0"/>
              </a:spcBef>
              <a:spcAft>
                <a:spcPts val="0"/>
              </a:spcAft>
              <a:buNone/>
              <a:defRPr sz="3000" b="1">
                <a:latin typeface="Oswald"/>
                <a:ea typeface="Oswald"/>
                <a:cs typeface="Oswald"/>
                <a:sym typeface="Oswald"/>
              </a:defRPr>
            </a:lvl7pPr>
            <a:lvl8pPr lvl="7" rtl="0">
              <a:spcBef>
                <a:spcPts val="0"/>
              </a:spcBef>
              <a:spcAft>
                <a:spcPts val="0"/>
              </a:spcAft>
              <a:buNone/>
              <a:defRPr sz="3000" b="1">
                <a:latin typeface="Oswald"/>
                <a:ea typeface="Oswald"/>
                <a:cs typeface="Oswald"/>
                <a:sym typeface="Oswald"/>
              </a:defRPr>
            </a:lvl8pPr>
            <a:lvl9pPr lvl="8" rtl="0">
              <a:spcBef>
                <a:spcPts val="0"/>
              </a:spcBef>
              <a:spcAft>
                <a:spcPts val="0"/>
              </a:spcAft>
              <a:buNone/>
              <a:defRPr sz="3000" b="1">
                <a:latin typeface="Oswald"/>
                <a:ea typeface="Oswald"/>
                <a:cs typeface="Oswald"/>
                <a:sym typeface="Oswald"/>
              </a:defRPr>
            </a:lvl9pPr>
          </a:lstStyle>
          <a:p>
            <a:endParaRPr/>
          </a:p>
        </p:txBody>
      </p:sp>
      <p:sp>
        <p:nvSpPr>
          <p:cNvPr id="59" name="Google Shape;59;p15"/>
          <p:cNvSpPr txBox="1">
            <a:spLocks noGrp="1"/>
          </p:cNvSpPr>
          <p:nvPr>
            <p:ph type="subTitle" idx="2"/>
          </p:nvPr>
        </p:nvSpPr>
        <p:spPr>
          <a:xfrm>
            <a:off x="1247125" y="1791775"/>
            <a:ext cx="3073500" cy="79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left">
  <p:cSld name="CUSTOM_1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1356200" y="1687625"/>
            <a:ext cx="4234500" cy="479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5" name="Google Shape;65;p17"/>
          <p:cNvSpPr txBox="1">
            <a:spLocks noGrp="1"/>
          </p:cNvSpPr>
          <p:nvPr>
            <p:ph type="subTitle" idx="1"/>
          </p:nvPr>
        </p:nvSpPr>
        <p:spPr>
          <a:xfrm>
            <a:off x="1356200" y="2154161"/>
            <a:ext cx="4234500" cy="130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right">
  <p:cSld name="CUSTOM_1_1_1">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53300" y="1687625"/>
            <a:ext cx="4234500" cy="479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a:lvl1pPr>
            <a:lvl2pPr lvl="1" algn="r" rtl="0">
              <a:spcBef>
                <a:spcPts val="0"/>
              </a:spcBef>
              <a:spcAft>
                <a:spcPts val="0"/>
              </a:spcAft>
              <a:buSzPts val="2400"/>
              <a:buNone/>
              <a:defRPr/>
            </a:lvl2pPr>
            <a:lvl3pPr lvl="2" algn="r" rtl="0">
              <a:spcBef>
                <a:spcPts val="0"/>
              </a:spcBef>
              <a:spcAft>
                <a:spcPts val="0"/>
              </a:spcAft>
              <a:buSzPts val="2400"/>
              <a:buNone/>
              <a:defRPr/>
            </a:lvl3pPr>
            <a:lvl4pPr lvl="3" algn="r" rtl="0">
              <a:spcBef>
                <a:spcPts val="0"/>
              </a:spcBef>
              <a:spcAft>
                <a:spcPts val="0"/>
              </a:spcAft>
              <a:buSzPts val="2400"/>
              <a:buNone/>
              <a:defRPr/>
            </a:lvl4pPr>
            <a:lvl5pPr lvl="4" algn="r" rtl="0">
              <a:spcBef>
                <a:spcPts val="0"/>
              </a:spcBef>
              <a:spcAft>
                <a:spcPts val="0"/>
              </a:spcAft>
              <a:buSzPts val="2400"/>
              <a:buNone/>
              <a:defRPr/>
            </a:lvl5pPr>
            <a:lvl6pPr lvl="5" algn="r" rtl="0">
              <a:spcBef>
                <a:spcPts val="0"/>
              </a:spcBef>
              <a:spcAft>
                <a:spcPts val="0"/>
              </a:spcAft>
              <a:buSzPts val="2400"/>
              <a:buNone/>
              <a:defRPr/>
            </a:lvl6pPr>
            <a:lvl7pPr lvl="6" algn="r" rtl="0">
              <a:spcBef>
                <a:spcPts val="0"/>
              </a:spcBef>
              <a:spcAft>
                <a:spcPts val="0"/>
              </a:spcAft>
              <a:buSzPts val="2400"/>
              <a:buNone/>
              <a:defRPr/>
            </a:lvl7pPr>
            <a:lvl8pPr lvl="7" algn="r" rtl="0">
              <a:spcBef>
                <a:spcPts val="0"/>
              </a:spcBef>
              <a:spcAft>
                <a:spcPts val="0"/>
              </a:spcAft>
              <a:buSzPts val="2400"/>
              <a:buNone/>
              <a:defRPr/>
            </a:lvl8pPr>
            <a:lvl9pPr lvl="8" algn="r" rtl="0">
              <a:spcBef>
                <a:spcPts val="0"/>
              </a:spcBef>
              <a:spcAft>
                <a:spcPts val="0"/>
              </a:spcAft>
              <a:buSzPts val="2400"/>
              <a:buNone/>
              <a:defRPr/>
            </a:lvl9pPr>
          </a:lstStyle>
          <a:p>
            <a:endParaRPr/>
          </a:p>
        </p:txBody>
      </p:sp>
      <p:sp>
        <p:nvSpPr>
          <p:cNvPr id="68" name="Google Shape;68;p18"/>
          <p:cNvSpPr txBox="1">
            <a:spLocks noGrp="1"/>
          </p:cNvSpPr>
          <p:nvPr>
            <p:ph type="subTitle" idx="1"/>
          </p:nvPr>
        </p:nvSpPr>
        <p:spPr>
          <a:xfrm>
            <a:off x="3553300" y="2154161"/>
            <a:ext cx="4234500" cy="1301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0"/>
              </a:spcBef>
              <a:spcAft>
                <a:spcPts val="0"/>
              </a:spcAft>
              <a:buNone/>
              <a:defRPr sz="1600"/>
            </a:lvl2pPr>
            <a:lvl3pPr lvl="2" algn="r" rtl="0">
              <a:spcBef>
                <a:spcPts val="0"/>
              </a:spcBef>
              <a:spcAft>
                <a:spcPts val="0"/>
              </a:spcAft>
              <a:buNone/>
              <a:defRPr sz="1600"/>
            </a:lvl3pPr>
            <a:lvl4pPr lvl="3" algn="r" rtl="0">
              <a:spcBef>
                <a:spcPts val="0"/>
              </a:spcBef>
              <a:spcAft>
                <a:spcPts val="0"/>
              </a:spcAft>
              <a:buNone/>
              <a:defRPr sz="1600"/>
            </a:lvl4pPr>
            <a:lvl5pPr lvl="4" algn="r" rtl="0">
              <a:spcBef>
                <a:spcPts val="0"/>
              </a:spcBef>
              <a:spcAft>
                <a:spcPts val="0"/>
              </a:spcAft>
              <a:buNone/>
              <a:defRPr sz="1600"/>
            </a:lvl5pPr>
            <a:lvl6pPr lvl="5" algn="r" rtl="0">
              <a:spcBef>
                <a:spcPts val="0"/>
              </a:spcBef>
              <a:spcAft>
                <a:spcPts val="0"/>
              </a:spcAft>
              <a:buNone/>
              <a:defRPr sz="1600"/>
            </a:lvl6pPr>
            <a:lvl7pPr lvl="6" algn="r" rtl="0">
              <a:spcBef>
                <a:spcPts val="0"/>
              </a:spcBef>
              <a:spcAft>
                <a:spcPts val="0"/>
              </a:spcAft>
              <a:buNone/>
              <a:defRPr sz="1600"/>
            </a:lvl7pPr>
            <a:lvl8pPr lvl="7" algn="r" rtl="0">
              <a:spcBef>
                <a:spcPts val="0"/>
              </a:spcBef>
              <a:spcAft>
                <a:spcPts val="0"/>
              </a:spcAft>
              <a:buNone/>
              <a:defRPr sz="1600"/>
            </a:lvl8pPr>
            <a:lvl9pPr lvl="8" algn="r" rtl="0">
              <a:spcBef>
                <a:spcPts val="0"/>
              </a:spcBef>
              <a:spcAft>
                <a:spcPts val="0"/>
              </a:spcAft>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central">
  <p:cSld name="CUSTOM_1_1_1_2">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2454750" y="1687625"/>
            <a:ext cx="4234500" cy="479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1" name="Google Shape;71;p19"/>
          <p:cNvSpPr txBox="1">
            <a:spLocks noGrp="1"/>
          </p:cNvSpPr>
          <p:nvPr>
            <p:ph type="subTitle" idx="1"/>
          </p:nvPr>
        </p:nvSpPr>
        <p:spPr>
          <a:xfrm>
            <a:off x="2454750" y="2154161"/>
            <a:ext cx="4234500" cy="130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left 2">
  <p:cSld name="CUSTOM_1_1_1_1">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991800" y="537875"/>
            <a:ext cx="7160400" cy="479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4" name="Google Shape;74;p20"/>
          <p:cNvSpPr txBox="1">
            <a:spLocks noGrp="1"/>
          </p:cNvSpPr>
          <p:nvPr>
            <p:ph type="subTitle" idx="1"/>
          </p:nvPr>
        </p:nvSpPr>
        <p:spPr>
          <a:xfrm>
            <a:off x="991800" y="1891350"/>
            <a:ext cx="3580200" cy="321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None/>
              <a:defRPr sz="1600" b="1">
                <a:latin typeface="Oswald"/>
                <a:ea typeface="Oswald"/>
                <a:cs typeface="Oswald"/>
                <a:sym typeface="Oswald"/>
              </a:defRPr>
            </a:lvl1pPr>
            <a:lvl2pPr lvl="1" rtl="0">
              <a:lnSpc>
                <a:spcPct val="115000"/>
              </a:lnSpc>
              <a:spcBef>
                <a:spcPts val="0"/>
              </a:spcBef>
              <a:spcAft>
                <a:spcPts val="0"/>
              </a:spcAft>
              <a:buNone/>
              <a:defRPr sz="1600" b="1">
                <a:latin typeface="Oswald"/>
                <a:ea typeface="Oswald"/>
                <a:cs typeface="Oswald"/>
                <a:sym typeface="Oswald"/>
              </a:defRPr>
            </a:lvl2pPr>
            <a:lvl3pPr lvl="2" rtl="0">
              <a:lnSpc>
                <a:spcPct val="115000"/>
              </a:lnSpc>
              <a:spcBef>
                <a:spcPts val="0"/>
              </a:spcBef>
              <a:spcAft>
                <a:spcPts val="0"/>
              </a:spcAft>
              <a:buNone/>
              <a:defRPr sz="1600" b="1">
                <a:latin typeface="Oswald"/>
                <a:ea typeface="Oswald"/>
                <a:cs typeface="Oswald"/>
                <a:sym typeface="Oswald"/>
              </a:defRPr>
            </a:lvl3pPr>
            <a:lvl4pPr lvl="3" rtl="0">
              <a:lnSpc>
                <a:spcPct val="115000"/>
              </a:lnSpc>
              <a:spcBef>
                <a:spcPts val="0"/>
              </a:spcBef>
              <a:spcAft>
                <a:spcPts val="0"/>
              </a:spcAft>
              <a:buNone/>
              <a:defRPr sz="1600" b="1">
                <a:latin typeface="Oswald"/>
                <a:ea typeface="Oswald"/>
                <a:cs typeface="Oswald"/>
                <a:sym typeface="Oswald"/>
              </a:defRPr>
            </a:lvl4pPr>
            <a:lvl5pPr lvl="4" rtl="0">
              <a:lnSpc>
                <a:spcPct val="115000"/>
              </a:lnSpc>
              <a:spcBef>
                <a:spcPts val="0"/>
              </a:spcBef>
              <a:spcAft>
                <a:spcPts val="0"/>
              </a:spcAft>
              <a:buNone/>
              <a:defRPr sz="1600" b="1">
                <a:latin typeface="Oswald"/>
                <a:ea typeface="Oswald"/>
                <a:cs typeface="Oswald"/>
                <a:sym typeface="Oswald"/>
              </a:defRPr>
            </a:lvl5pPr>
            <a:lvl6pPr lvl="5" rtl="0">
              <a:lnSpc>
                <a:spcPct val="115000"/>
              </a:lnSpc>
              <a:spcBef>
                <a:spcPts val="0"/>
              </a:spcBef>
              <a:spcAft>
                <a:spcPts val="0"/>
              </a:spcAft>
              <a:buNone/>
              <a:defRPr sz="1600" b="1">
                <a:latin typeface="Oswald"/>
                <a:ea typeface="Oswald"/>
                <a:cs typeface="Oswald"/>
                <a:sym typeface="Oswald"/>
              </a:defRPr>
            </a:lvl6pPr>
            <a:lvl7pPr lvl="6" rtl="0">
              <a:lnSpc>
                <a:spcPct val="115000"/>
              </a:lnSpc>
              <a:spcBef>
                <a:spcPts val="0"/>
              </a:spcBef>
              <a:spcAft>
                <a:spcPts val="0"/>
              </a:spcAft>
              <a:buNone/>
              <a:defRPr sz="1600" b="1">
                <a:latin typeface="Oswald"/>
                <a:ea typeface="Oswald"/>
                <a:cs typeface="Oswald"/>
                <a:sym typeface="Oswald"/>
              </a:defRPr>
            </a:lvl7pPr>
            <a:lvl8pPr lvl="7" rtl="0">
              <a:lnSpc>
                <a:spcPct val="115000"/>
              </a:lnSpc>
              <a:spcBef>
                <a:spcPts val="0"/>
              </a:spcBef>
              <a:spcAft>
                <a:spcPts val="0"/>
              </a:spcAft>
              <a:buNone/>
              <a:defRPr sz="1600" b="1">
                <a:latin typeface="Oswald"/>
                <a:ea typeface="Oswald"/>
                <a:cs typeface="Oswald"/>
                <a:sym typeface="Oswald"/>
              </a:defRPr>
            </a:lvl8pPr>
            <a:lvl9pPr lvl="8" rtl="0">
              <a:lnSpc>
                <a:spcPct val="115000"/>
              </a:lnSpc>
              <a:spcBef>
                <a:spcPts val="0"/>
              </a:spcBef>
              <a:spcAft>
                <a:spcPts val="0"/>
              </a:spcAft>
              <a:buNone/>
              <a:defRPr sz="1600" b="1">
                <a:latin typeface="Oswald"/>
                <a:ea typeface="Oswald"/>
                <a:cs typeface="Oswald"/>
                <a:sym typeface="Oswald"/>
              </a:defRPr>
            </a:lvl9pPr>
          </a:lstStyle>
          <a:p>
            <a:endParaRPr/>
          </a:p>
        </p:txBody>
      </p:sp>
      <p:sp>
        <p:nvSpPr>
          <p:cNvPr id="75" name="Google Shape;75;p20"/>
          <p:cNvSpPr txBox="1">
            <a:spLocks noGrp="1"/>
          </p:cNvSpPr>
          <p:nvPr>
            <p:ph type="subTitle" idx="2"/>
          </p:nvPr>
        </p:nvSpPr>
        <p:spPr>
          <a:xfrm>
            <a:off x="991800" y="2212950"/>
            <a:ext cx="3580200" cy="137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a:lvl1pPr>
            <a:lvl2pPr lvl="1" rtl="0">
              <a:lnSpc>
                <a:spcPct val="115000"/>
              </a:lnSpc>
              <a:spcBef>
                <a:spcPts val="0"/>
              </a:spcBef>
              <a:spcAft>
                <a:spcPts val="0"/>
              </a:spcAft>
              <a:buNone/>
              <a:defRPr/>
            </a:lvl2pPr>
            <a:lvl3pPr lvl="2" rtl="0">
              <a:lnSpc>
                <a:spcPct val="115000"/>
              </a:lnSpc>
              <a:spcBef>
                <a:spcPts val="0"/>
              </a:spcBef>
              <a:spcAft>
                <a:spcPts val="0"/>
              </a:spcAft>
              <a:buNone/>
              <a:defRPr/>
            </a:lvl3pPr>
            <a:lvl4pPr lvl="3" rtl="0">
              <a:lnSpc>
                <a:spcPct val="115000"/>
              </a:lnSpc>
              <a:spcBef>
                <a:spcPts val="0"/>
              </a:spcBef>
              <a:spcAft>
                <a:spcPts val="0"/>
              </a:spcAft>
              <a:buNone/>
              <a:defRPr/>
            </a:lvl4pPr>
            <a:lvl5pPr lvl="4" rtl="0">
              <a:lnSpc>
                <a:spcPct val="115000"/>
              </a:lnSpc>
              <a:spcBef>
                <a:spcPts val="0"/>
              </a:spcBef>
              <a:spcAft>
                <a:spcPts val="0"/>
              </a:spcAft>
              <a:buNone/>
              <a:defRPr/>
            </a:lvl5pPr>
            <a:lvl6pPr lvl="5" rtl="0">
              <a:lnSpc>
                <a:spcPct val="115000"/>
              </a:lnSpc>
              <a:spcBef>
                <a:spcPts val="0"/>
              </a:spcBef>
              <a:spcAft>
                <a:spcPts val="0"/>
              </a:spcAft>
              <a:buNone/>
              <a:defRPr/>
            </a:lvl6pPr>
            <a:lvl7pPr lvl="6" rtl="0">
              <a:lnSpc>
                <a:spcPct val="115000"/>
              </a:lnSpc>
              <a:spcBef>
                <a:spcPts val="0"/>
              </a:spcBef>
              <a:spcAft>
                <a:spcPts val="0"/>
              </a:spcAft>
              <a:buNone/>
              <a:defRPr/>
            </a:lvl7pPr>
            <a:lvl8pPr lvl="7" rtl="0">
              <a:lnSpc>
                <a:spcPct val="115000"/>
              </a:lnSpc>
              <a:spcBef>
                <a:spcPts val="0"/>
              </a:spcBef>
              <a:spcAft>
                <a:spcPts val="0"/>
              </a:spcAft>
              <a:buNone/>
              <a:defRPr/>
            </a:lvl8pPr>
            <a:lvl9pPr lvl="8" rtl="0">
              <a:lnSpc>
                <a:spcPct val="115000"/>
              </a:lnSpc>
              <a:spcBef>
                <a:spcPts val="0"/>
              </a:spcBef>
              <a:spcAft>
                <a:spcPts val="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lumns 2">
  <p:cSld name="CUSTOM_2_2_1">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991800" y="537875"/>
            <a:ext cx="7160400" cy="479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6" name="Google Shape;86;p22"/>
          <p:cNvSpPr txBox="1">
            <a:spLocks noGrp="1"/>
          </p:cNvSpPr>
          <p:nvPr>
            <p:ph type="subTitle" idx="1"/>
          </p:nvPr>
        </p:nvSpPr>
        <p:spPr>
          <a:xfrm>
            <a:off x="991800" y="2606550"/>
            <a:ext cx="1595400" cy="32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1600" b="1">
                <a:latin typeface="Oswald"/>
                <a:ea typeface="Oswald"/>
                <a:cs typeface="Oswald"/>
                <a:sym typeface="Oswald"/>
              </a:defRPr>
            </a:lvl1pPr>
            <a:lvl2pPr lvl="1" algn="ctr" rtl="0">
              <a:lnSpc>
                <a:spcPct val="115000"/>
              </a:lnSpc>
              <a:spcBef>
                <a:spcPts val="0"/>
              </a:spcBef>
              <a:spcAft>
                <a:spcPts val="0"/>
              </a:spcAft>
              <a:buNone/>
              <a:defRPr sz="1600" b="1">
                <a:latin typeface="Oswald"/>
                <a:ea typeface="Oswald"/>
                <a:cs typeface="Oswald"/>
                <a:sym typeface="Oswald"/>
              </a:defRPr>
            </a:lvl2pPr>
            <a:lvl3pPr lvl="2" algn="ctr" rtl="0">
              <a:lnSpc>
                <a:spcPct val="115000"/>
              </a:lnSpc>
              <a:spcBef>
                <a:spcPts val="0"/>
              </a:spcBef>
              <a:spcAft>
                <a:spcPts val="0"/>
              </a:spcAft>
              <a:buNone/>
              <a:defRPr sz="1600" b="1">
                <a:latin typeface="Oswald"/>
                <a:ea typeface="Oswald"/>
                <a:cs typeface="Oswald"/>
                <a:sym typeface="Oswald"/>
              </a:defRPr>
            </a:lvl3pPr>
            <a:lvl4pPr lvl="3" algn="ctr" rtl="0">
              <a:lnSpc>
                <a:spcPct val="115000"/>
              </a:lnSpc>
              <a:spcBef>
                <a:spcPts val="0"/>
              </a:spcBef>
              <a:spcAft>
                <a:spcPts val="0"/>
              </a:spcAft>
              <a:buNone/>
              <a:defRPr sz="1600" b="1">
                <a:latin typeface="Oswald"/>
                <a:ea typeface="Oswald"/>
                <a:cs typeface="Oswald"/>
                <a:sym typeface="Oswald"/>
              </a:defRPr>
            </a:lvl4pPr>
            <a:lvl5pPr lvl="4" algn="ctr" rtl="0">
              <a:lnSpc>
                <a:spcPct val="115000"/>
              </a:lnSpc>
              <a:spcBef>
                <a:spcPts val="0"/>
              </a:spcBef>
              <a:spcAft>
                <a:spcPts val="0"/>
              </a:spcAft>
              <a:buNone/>
              <a:defRPr sz="1600" b="1">
                <a:latin typeface="Oswald"/>
                <a:ea typeface="Oswald"/>
                <a:cs typeface="Oswald"/>
                <a:sym typeface="Oswald"/>
              </a:defRPr>
            </a:lvl5pPr>
            <a:lvl6pPr lvl="5" algn="ctr" rtl="0">
              <a:lnSpc>
                <a:spcPct val="115000"/>
              </a:lnSpc>
              <a:spcBef>
                <a:spcPts val="0"/>
              </a:spcBef>
              <a:spcAft>
                <a:spcPts val="0"/>
              </a:spcAft>
              <a:buNone/>
              <a:defRPr sz="1600" b="1">
                <a:latin typeface="Oswald"/>
                <a:ea typeface="Oswald"/>
                <a:cs typeface="Oswald"/>
                <a:sym typeface="Oswald"/>
              </a:defRPr>
            </a:lvl6pPr>
            <a:lvl7pPr lvl="6" algn="ctr" rtl="0">
              <a:lnSpc>
                <a:spcPct val="115000"/>
              </a:lnSpc>
              <a:spcBef>
                <a:spcPts val="0"/>
              </a:spcBef>
              <a:spcAft>
                <a:spcPts val="0"/>
              </a:spcAft>
              <a:buNone/>
              <a:defRPr sz="1600" b="1">
                <a:latin typeface="Oswald"/>
                <a:ea typeface="Oswald"/>
                <a:cs typeface="Oswald"/>
                <a:sym typeface="Oswald"/>
              </a:defRPr>
            </a:lvl7pPr>
            <a:lvl8pPr lvl="7" algn="ctr" rtl="0">
              <a:lnSpc>
                <a:spcPct val="115000"/>
              </a:lnSpc>
              <a:spcBef>
                <a:spcPts val="0"/>
              </a:spcBef>
              <a:spcAft>
                <a:spcPts val="0"/>
              </a:spcAft>
              <a:buNone/>
              <a:defRPr sz="1600" b="1">
                <a:latin typeface="Oswald"/>
                <a:ea typeface="Oswald"/>
                <a:cs typeface="Oswald"/>
                <a:sym typeface="Oswald"/>
              </a:defRPr>
            </a:lvl8pPr>
            <a:lvl9pPr lvl="8" algn="ctr" rtl="0">
              <a:lnSpc>
                <a:spcPct val="115000"/>
              </a:lnSpc>
              <a:spcBef>
                <a:spcPts val="0"/>
              </a:spcBef>
              <a:spcAft>
                <a:spcPts val="0"/>
              </a:spcAft>
              <a:buNone/>
              <a:defRPr sz="1600" b="1">
                <a:latin typeface="Oswald"/>
                <a:ea typeface="Oswald"/>
                <a:cs typeface="Oswald"/>
                <a:sym typeface="Oswald"/>
              </a:defRPr>
            </a:lvl9pPr>
          </a:lstStyle>
          <a:p>
            <a:endParaRPr/>
          </a:p>
        </p:txBody>
      </p:sp>
      <p:sp>
        <p:nvSpPr>
          <p:cNvPr id="87" name="Google Shape;87;p22"/>
          <p:cNvSpPr txBox="1">
            <a:spLocks noGrp="1"/>
          </p:cNvSpPr>
          <p:nvPr>
            <p:ph type="subTitle" idx="2"/>
          </p:nvPr>
        </p:nvSpPr>
        <p:spPr>
          <a:xfrm>
            <a:off x="991800" y="2928150"/>
            <a:ext cx="1595400" cy="1135200"/>
          </a:xfrm>
          <a:prstGeom prst="rect">
            <a:avLst/>
          </a:prstGeom>
          <a:noFill/>
        </p:spPr>
        <p:txBody>
          <a:bodyPr spcFirstLastPara="1" wrap="square" lIns="91425" tIns="91425" rIns="91425" bIns="91425" anchor="t" anchorCtr="0">
            <a:noAutofit/>
          </a:bodyPr>
          <a:lstStyle>
            <a:lvl1pPr lvl="0" algn="ctr" rtl="0">
              <a:lnSpc>
                <a:spcPct val="115000"/>
              </a:lnSpc>
              <a:spcBef>
                <a:spcPts val="0"/>
              </a:spcBef>
              <a:spcAft>
                <a:spcPts val="0"/>
              </a:spcAft>
              <a:buNone/>
              <a:defRPr/>
            </a:lvl1pPr>
            <a:lvl2pPr lvl="1" algn="ctr" rtl="0">
              <a:lnSpc>
                <a:spcPct val="115000"/>
              </a:lnSpc>
              <a:spcBef>
                <a:spcPts val="0"/>
              </a:spcBef>
              <a:spcAft>
                <a:spcPts val="0"/>
              </a:spcAft>
              <a:buNone/>
              <a:defRPr/>
            </a:lvl2pPr>
            <a:lvl3pPr lvl="2" algn="ctr" rtl="0">
              <a:lnSpc>
                <a:spcPct val="115000"/>
              </a:lnSpc>
              <a:spcBef>
                <a:spcPts val="0"/>
              </a:spcBef>
              <a:spcAft>
                <a:spcPts val="0"/>
              </a:spcAft>
              <a:buNone/>
              <a:defRPr/>
            </a:lvl3pPr>
            <a:lvl4pPr lvl="3" algn="ctr" rtl="0">
              <a:lnSpc>
                <a:spcPct val="115000"/>
              </a:lnSpc>
              <a:spcBef>
                <a:spcPts val="0"/>
              </a:spcBef>
              <a:spcAft>
                <a:spcPts val="0"/>
              </a:spcAft>
              <a:buNone/>
              <a:defRPr/>
            </a:lvl4pPr>
            <a:lvl5pPr lvl="4" algn="ctr" rtl="0">
              <a:lnSpc>
                <a:spcPct val="115000"/>
              </a:lnSpc>
              <a:spcBef>
                <a:spcPts val="0"/>
              </a:spcBef>
              <a:spcAft>
                <a:spcPts val="0"/>
              </a:spcAft>
              <a:buNone/>
              <a:defRPr/>
            </a:lvl5pPr>
            <a:lvl6pPr lvl="5" algn="ctr" rtl="0">
              <a:lnSpc>
                <a:spcPct val="115000"/>
              </a:lnSpc>
              <a:spcBef>
                <a:spcPts val="0"/>
              </a:spcBef>
              <a:spcAft>
                <a:spcPts val="0"/>
              </a:spcAft>
              <a:buNone/>
              <a:defRPr/>
            </a:lvl6pPr>
            <a:lvl7pPr lvl="6" algn="ctr" rtl="0">
              <a:lnSpc>
                <a:spcPct val="115000"/>
              </a:lnSpc>
              <a:spcBef>
                <a:spcPts val="0"/>
              </a:spcBef>
              <a:spcAft>
                <a:spcPts val="0"/>
              </a:spcAft>
              <a:buNone/>
              <a:defRPr/>
            </a:lvl7pPr>
            <a:lvl8pPr lvl="7" algn="ctr" rtl="0">
              <a:lnSpc>
                <a:spcPct val="115000"/>
              </a:lnSpc>
              <a:spcBef>
                <a:spcPts val="0"/>
              </a:spcBef>
              <a:spcAft>
                <a:spcPts val="0"/>
              </a:spcAft>
              <a:buNone/>
              <a:defRPr/>
            </a:lvl8pPr>
            <a:lvl9pPr lvl="8" algn="ctr" rtl="0">
              <a:lnSpc>
                <a:spcPct val="115000"/>
              </a:lnSpc>
              <a:spcBef>
                <a:spcPts val="0"/>
              </a:spcBef>
              <a:spcAft>
                <a:spcPts val="0"/>
              </a:spcAft>
              <a:buNone/>
              <a:defRPr/>
            </a:lvl9pPr>
          </a:lstStyle>
          <a:p>
            <a:endParaRPr/>
          </a:p>
        </p:txBody>
      </p:sp>
      <p:sp>
        <p:nvSpPr>
          <p:cNvPr id="88" name="Google Shape;88;p22"/>
          <p:cNvSpPr txBox="1">
            <a:spLocks noGrp="1"/>
          </p:cNvSpPr>
          <p:nvPr>
            <p:ph type="subTitle" idx="3"/>
          </p:nvPr>
        </p:nvSpPr>
        <p:spPr>
          <a:xfrm>
            <a:off x="2846800" y="2606550"/>
            <a:ext cx="1595400" cy="32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1600" b="1">
                <a:latin typeface="Oswald"/>
                <a:ea typeface="Oswald"/>
                <a:cs typeface="Oswald"/>
                <a:sym typeface="Oswald"/>
              </a:defRPr>
            </a:lvl1pPr>
            <a:lvl2pPr lvl="1" algn="ctr" rtl="0">
              <a:lnSpc>
                <a:spcPct val="115000"/>
              </a:lnSpc>
              <a:spcBef>
                <a:spcPts val="0"/>
              </a:spcBef>
              <a:spcAft>
                <a:spcPts val="0"/>
              </a:spcAft>
              <a:buNone/>
              <a:defRPr sz="1600" b="1">
                <a:latin typeface="Oswald"/>
                <a:ea typeface="Oswald"/>
                <a:cs typeface="Oswald"/>
                <a:sym typeface="Oswald"/>
              </a:defRPr>
            </a:lvl2pPr>
            <a:lvl3pPr lvl="2" algn="ctr" rtl="0">
              <a:lnSpc>
                <a:spcPct val="115000"/>
              </a:lnSpc>
              <a:spcBef>
                <a:spcPts val="0"/>
              </a:spcBef>
              <a:spcAft>
                <a:spcPts val="0"/>
              </a:spcAft>
              <a:buNone/>
              <a:defRPr sz="1600" b="1">
                <a:latin typeface="Oswald"/>
                <a:ea typeface="Oswald"/>
                <a:cs typeface="Oswald"/>
                <a:sym typeface="Oswald"/>
              </a:defRPr>
            </a:lvl3pPr>
            <a:lvl4pPr lvl="3" algn="ctr" rtl="0">
              <a:lnSpc>
                <a:spcPct val="115000"/>
              </a:lnSpc>
              <a:spcBef>
                <a:spcPts val="0"/>
              </a:spcBef>
              <a:spcAft>
                <a:spcPts val="0"/>
              </a:spcAft>
              <a:buNone/>
              <a:defRPr sz="1600" b="1">
                <a:latin typeface="Oswald"/>
                <a:ea typeface="Oswald"/>
                <a:cs typeface="Oswald"/>
                <a:sym typeface="Oswald"/>
              </a:defRPr>
            </a:lvl4pPr>
            <a:lvl5pPr lvl="4" algn="ctr" rtl="0">
              <a:lnSpc>
                <a:spcPct val="115000"/>
              </a:lnSpc>
              <a:spcBef>
                <a:spcPts val="0"/>
              </a:spcBef>
              <a:spcAft>
                <a:spcPts val="0"/>
              </a:spcAft>
              <a:buNone/>
              <a:defRPr sz="1600" b="1">
                <a:latin typeface="Oswald"/>
                <a:ea typeface="Oswald"/>
                <a:cs typeface="Oswald"/>
                <a:sym typeface="Oswald"/>
              </a:defRPr>
            </a:lvl5pPr>
            <a:lvl6pPr lvl="5" algn="ctr" rtl="0">
              <a:lnSpc>
                <a:spcPct val="115000"/>
              </a:lnSpc>
              <a:spcBef>
                <a:spcPts val="0"/>
              </a:spcBef>
              <a:spcAft>
                <a:spcPts val="0"/>
              </a:spcAft>
              <a:buNone/>
              <a:defRPr sz="1600" b="1">
                <a:latin typeface="Oswald"/>
                <a:ea typeface="Oswald"/>
                <a:cs typeface="Oswald"/>
                <a:sym typeface="Oswald"/>
              </a:defRPr>
            </a:lvl6pPr>
            <a:lvl7pPr lvl="6" algn="ctr" rtl="0">
              <a:lnSpc>
                <a:spcPct val="115000"/>
              </a:lnSpc>
              <a:spcBef>
                <a:spcPts val="0"/>
              </a:spcBef>
              <a:spcAft>
                <a:spcPts val="0"/>
              </a:spcAft>
              <a:buNone/>
              <a:defRPr sz="1600" b="1">
                <a:latin typeface="Oswald"/>
                <a:ea typeface="Oswald"/>
                <a:cs typeface="Oswald"/>
                <a:sym typeface="Oswald"/>
              </a:defRPr>
            </a:lvl7pPr>
            <a:lvl8pPr lvl="7" algn="ctr" rtl="0">
              <a:lnSpc>
                <a:spcPct val="115000"/>
              </a:lnSpc>
              <a:spcBef>
                <a:spcPts val="0"/>
              </a:spcBef>
              <a:spcAft>
                <a:spcPts val="0"/>
              </a:spcAft>
              <a:buNone/>
              <a:defRPr sz="1600" b="1">
                <a:latin typeface="Oswald"/>
                <a:ea typeface="Oswald"/>
                <a:cs typeface="Oswald"/>
                <a:sym typeface="Oswald"/>
              </a:defRPr>
            </a:lvl8pPr>
            <a:lvl9pPr lvl="8" algn="ctr" rtl="0">
              <a:lnSpc>
                <a:spcPct val="115000"/>
              </a:lnSpc>
              <a:spcBef>
                <a:spcPts val="0"/>
              </a:spcBef>
              <a:spcAft>
                <a:spcPts val="0"/>
              </a:spcAft>
              <a:buNone/>
              <a:defRPr sz="1600" b="1">
                <a:latin typeface="Oswald"/>
                <a:ea typeface="Oswald"/>
                <a:cs typeface="Oswald"/>
                <a:sym typeface="Oswald"/>
              </a:defRPr>
            </a:lvl9pPr>
          </a:lstStyle>
          <a:p>
            <a:endParaRPr/>
          </a:p>
        </p:txBody>
      </p:sp>
      <p:sp>
        <p:nvSpPr>
          <p:cNvPr id="89" name="Google Shape;89;p22"/>
          <p:cNvSpPr txBox="1">
            <a:spLocks noGrp="1"/>
          </p:cNvSpPr>
          <p:nvPr>
            <p:ph type="subTitle" idx="4"/>
          </p:nvPr>
        </p:nvSpPr>
        <p:spPr>
          <a:xfrm>
            <a:off x="2846796" y="2928150"/>
            <a:ext cx="1595400" cy="1135200"/>
          </a:xfrm>
          <a:prstGeom prst="rect">
            <a:avLst/>
          </a:prstGeom>
          <a:noFill/>
        </p:spPr>
        <p:txBody>
          <a:bodyPr spcFirstLastPara="1" wrap="square" lIns="91425" tIns="91425" rIns="91425" bIns="91425" anchor="t" anchorCtr="0">
            <a:noAutofit/>
          </a:bodyPr>
          <a:lstStyle>
            <a:lvl1pPr lvl="0" algn="ctr" rtl="0">
              <a:lnSpc>
                <a:spcPct val="115000"/>
              </a:lnSpc>
              <a:spcBef>
                <a:spcPts val="0"/>
              </a:spcBef>
              <a:spcAft>
                <a:spcPts val="0"/>
              </a:spcAft>
              <a:buNone/>
              <a:defRPr/>
            </a:lvl1pPr>
            <a:lvl2pPr lvl="1" algn="ctr" rtl="0">
              <a:lnSpc>
                <a:spcPct val="115000"/>
              </a:lnSpc>
              <a:spcBef>
                <a:spcPts val="0"/>
              </a:spcBef>
              <a:spcAft>
                <a:spcPts val="0"/>
              </a:spcAft>
              <a:buNone/>
              <a:defRPr/>
            </a:lvl2pPr>
            <a:lvl3pPr lvl="2" algn="ctr" rtl="0">
              <a:lnSpc>
                <a:spcPct val="115000"/>
              </a:lnSpc>
              <a:spcBef>
                <a:spcPts val="0"/>
              </a:spcBef>
              <a:spcAft>
                <a:spcPts val="0"/>
              </a:spcAft>
              <a:buNone/>
              <a:defRPr/>
            </a:lvl3pPr>
            <a:lvl4pPr lvl="3" algn="ctr" rtl="0">
              <a:lnSpc>
                <a:spcPct val="115000"/>
              </a:lnSpc>
              <a:spcBef>
                <a:spcPts val="0"/>
              </a:spcBef>
              <a:spcAft>
                <a:spcPts val="0"/>
              </a:spcAft>
              <a:buNone/>
              <a:defRPr/>
            </a:lvl4pPr>
            <a:lvl5pPr lvl="4" algn="ctr" rtl="0">
              <a:lnSpc>
                <a:spcPct val="115000"/>
              </a:lnSpc>
              <a:spcBef>
                <a:spcPts val="0"/>
              </a:spcBef>
              <a:spcAft>
                <a:spcPts val="0"/>
              </a:spcAft>
              <a:buNone/>
              <a:defRPr/>
            </a:lvl5pPr>
            <a:lvl6pPr lvl="5" algn="ctr" rtl="0">
              <a:lnSpc>
                <a:spcPct val="115000"/>
              </a:lnSpc>
              <a:spcBef>
                <a:spcPts val="0"/>
              </a:spcBef>
              <a:spcAft>
                <a:spcPts val="0"/>
              </a:spcAft>
              <a:buNone/>
              <a:defRPr/>
            </a:lvl6pPr>
            <a:lvl7pPr lvl="6" algn="ctr" rtl="0">
              <a:lnSpc>
                <a:spcPct val="115000"/>
              </a:lnSpc>
              <a:spcBef>
                <a:spcPts val="0"/>
              </a:spcBef>
              <a:spcAft>
                <a:spcPts val="0"/>
              </a:spcAft>
              <a:buNone/>
              <a:defRPr/>
            </a:lvl7pPr>
            <a:lvl8pPr lvl="7" algn="ctr" rtl="0">
              <a:lnSpc>
                <a:spcPct val="115000"/>
              </a:lnSpc>
              <a:spcBef>
                <a:spcPts val="0"/>
              </a:spcBef>
              <a:spcAft>
                <a:spcPts val="0"/>
              </a:spcAft>
              <a:buNone/>
              <a:defRPr/>
            </a:lvl8pPr>
            <a:lvl9pPr lvl="8" algn="ctr" rtl="0">
              <a:lnSpc>
                <a:spcPct val="115000"/>
              </a:lnSpc>
              <a:spcBef>
                <a:spcPts val="0"/>
              </a:spcBef>
              <a:spcAft>
                <a:spcPts val="0"/>
              </a:spcAft>
              <a:buNone/>
              <a:defRPr/>
            </a:lvl9pPr>
          </a:lstStyle>
          <a:p>
            <a:endParaRPr/>
          </a:p>
        </p:txBody>
      </p:sp>
      <p:sp>
        <p:nvSpPr>
          <p:cNvPr id="90" name="Google Shape;90;p22"/>
          <p:cNvSpPr txBox="1">
            <a:spLocks noGrp="1"/>
          </p:cNvSpPr>
          <p:nvPr>
            <p:ph type="subTitle" idx="5"/>
          </p:nvPr>
        </p:nvSpPr>
        <p:spPr>
          <a:xfrm>
            <a:off x="4701800" y="2606550"/>
            <a:ext cx="1595400" cy="32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1600" b="1">
                <a:latin typeface="Oswald"/>
                <a:ea typeface="Oswald"/>
                <a:cs typeface="Oswald"/>
                <a:sym typeface="Oswald"/>
              </a:defRPr>
            </a:lvl1pPr>
            <a:lvl2pPr lvl="1" algn="ctr" rtl="0">
              <a:lnSpc>
                <a:spcPct val="115000"/>
              </a:lnSpc>
              <a:spcBef>
                <a:spcPts val="0"/>
              </a:spcBef>
              <a:spcAft>
                <a:spcPts val="0"/>
              </a:spcAft>
              <a:buNone/>
              <a:defRPr sz="1600" b="1">
                <a:latin typeface="Oswald"/>
                <a:ea typeface="Oswald"/>
                <a:cs typeface="Oswald"/>
                <a:sym typeface="Oswald"/>
              </a:defRPr>
            </a:lvl2pPr>
            <a:lvl3pPr lvl="2" algn="ctr" rtl="0">
              <a:lnSpc>
                <a:spcPct val="115000"/>
              </a:lnSpc>
              <a:spcBef>
                <a:spcPts val="0"/>
              </a:spcBef>
              <a:spcAft>
                <a:spcPts val="0"/>
              </a:spcAft>
              <a:buNone/>
              <a:defRPr sz="1600" b="1">
                <a:latin typeface="Oswald"/>
                <a:ea typeface="Oswald"/>
                <a:cs typeface="Oswald"/>
                <a:sym typeface="Oswald"/>
              </a:defRPr>
            </a:lvl3pPr>
            <a:lvl4pPr lvl="3" algn="ctr" rtl="0">
              <a:lnSpc>
                <a:spcPct val="115000"/>
              </a:lnSpc>
              <a:spcBef>
                <a:spcPts val="0"/>
              </a:spcBef>
              <a:spcAft>
                <a:spcPts val="0"/>
              </a:spcAft>
              <a:buNone/>
              <a:defRPr sz="1600" b="1">
                <a:latin typeface="Oswald"/>
                <a:ea typeface="Oswald"/>
                <a:cs typeface="Oswald"/>
                <a:sym typeface="Oswald"/>
              </a:defRPr>
            </a:lvl4pPr>
            <a:lvl5pPr lvl="4" algn="ctr" rtl="0">
              <a:lnSpc>
                <a:spcPct val="115000"/>
              </a:lnSpc>
              <a:spcBef>
                <a:spcPts val="0"/>
              </a:spcBef>
              <a:spcAft>
                <a:spcPts val="0"/>
              </a:spcAft>
              <a:buNone/>
              <a:defRPr sz="1600" b="1">
                <a:latin typeface="Oswald"/>
                <a:ea typeface="Oswald"/>
                <a:cs typeface="Oswald"/>
                <a:sym typeface="Oswald"/>
              </a:defRPr>
            </a:lvl5pPr>
            <a:lvl6pPr lvl="5" algn="ctr" rtl="0">
              <a:lnSpc>
                <a:spcPct val="115000"/>
              </a:lnSpc>
              <a:spcBef>
                <a:spcPts val="0"/>
              </a:spcBef>
              <a:spcAft>
                <a:spcPts val="0"/>
              </a:spcAft>
              <a:buNone/>
              <a:defRPr sz="1600" b="1">
                <a:latin typeface="Oswald"/>
                <a:ea typeface="Oswald"/>
                <a:cs typeface="Oswald"/>
                <a:sym typeface="Oswald"/>
              </a:defRPr>
            </a:lvl6pPr>
            <a:lvl7pPr lvl="6" algn="ctr" rtl="0">
              <a:lnSpc>
                <a:spcPct val="115000"/>
              </a:lnSpc>
              <a:spcBef>
                <a:spcPts val="0"/>
              </a:spcBef>
              <a:spcAft>
                <a:spcPts val="0"/>
              </a:spcAft>
              <a:buNone/>
              <a:defRPr sz="1600" b="1">
                <a:latin typeface="Oswald"/>
                <a:ea typeface="Oswald"/>
                <a:cs typeface="Oswald"/>
                <a:sym typeface="Oswald"/>
              </a:defRPr>
            </a:lvl7pPr>
            <a:lvl8pPr lvl="7" algn="ctr" rtl="0">
              <a:lnSpc>
                <a:spcPct val="115000"/>
              </a:lnSpc>
              <a:spcBef>
                <a:spcPts val="0"/>
              </a:spcBef>
              <a:spcAft>
                <a:spcPts val="0"/>
              </a:spcAft>
              <a:buNone/>
              <a:defRPr sz="1600" b="1">
                <a:latin typeface="Oswald"/>
                <a:ea typeface="Oswald"/>
                <a:cs typeface="Oswald"/>
                <a:sym typeface="Oswald"/>
              </a:defRPr>
            </a:lvl8pPr>
            <a:lvl9pPr lvl="8" algn="ctr" rtl="0">
              <a:lnSpc>
                <a:spcPct val="115000"/>
              </a:lnSpc>
              <a:spcBef>
                <a:spcPts val="0"/>
              </a:spcBef>
              <a:spcAft>
                <a:spcPts val="0"/>
              </a:spcAft>
              <a:buNone/>
              <a:defRPr sz="1600" b="1">
                <a:latin typeface="Oswald"/>
                <a:ea typeface="Oswald"/>
                <a:cs typeface="Oswald"/>
                <a:sym typeface="Oswald"/>
              </a:defRPr>
            </a:lvl9pPr>
          </a:lstStyle>
          <a:p>
            <a:endParaRPr/>
          </a:p>
        </p:txBody>
      </p:sp>
      <p:sp>
        <p:nvSpPr>
          <p:cNvPr id="91" name="Google Shape;91;p22"/>
          <p:cNvSpPr txBox="1">
            <a:spLocks noGrp="1"/>
          </p:cNvSpPr>
          <p:nvPr>
            <p:ph type="subTitle" idx="6"/>
          </p:nvPr>
        </p:nvSpPr>
        <p:spPr>
          <a:xfrm>
            <a:off x="4701792" y="2928150"/>
            <a:ext cx="1595400" cy="1135200"/>
          </a:xfrm>
          <a:prstGeom prst="rect">
            <a:avLst/>
          </a:prstGeom>
          <a:noFill/>
        </p:spPr>
        <p:txBody>
          <a:bodyPr spcFirstLastPara="1" wrap="square" lIns="91425" tIns="91425" rIns="91425" bIns="91425" anchor="t" anchorCtr="0">
            <a:noAutofit/>
          </a:bodyPr>
          <a:lstStyle>
            <a:lvl1pPr lvl="0" algn="ctr" rtl="0">
              <a:lnSpc>
                <a:spcPct val="115000"/>
              </a:lnSpc>
              <a:spcBef>
                <a:spcPts val="0"/>
              </a:spcBef>
              <a:spcAft>
                <a:spcPts val="0"/>
              </a:spcAft>
              <a:buNone/>
              <a:defRPr/>
            </a:lvl1pPr>
            <a:lvl2pPr lvl="1" algn="ctr" rtl="0">
              <a:lnSpc>
                <a:spcPct val="115000"/>
              </a:lnSpc>
              <a:spcBef>
                <a:spcPts val="0"/>
              </a:spcBef>
              <a:spcAft>
                <a:spcPts val="0"/>
              </a:spcAft>
              <a:buNone/>
              <a:defRPr/>
            </a:lvl2pPr>
            <a:lvl3pPr lvl="2" algn="ctr" rtl="0">
              <a:lnSpc>
                <a:spcPct val="115000"/>
              </a:lnSpc>
              <a:spcBef>
                <a:spcPts val="0"/>
              </a:spcBef>
              <a:spcAft>
                <a:spcPts val="0"/>
              </a:spcAft>
              <a:buNone/>
              <a:defRPr/>
            </a:lvl3pPr>
            <a:lvl4pPr lvl="3" algn="ctr" rtl="0">
              <a:lnSpc>
                <a:spcPct val="115000"/>
              </a:lnSpc>
              <a:spcBef>
                <a:spcPts val="0"/>
              </a:spcBef>
              <a:spcAft>
                <a:spcPts val="0"/>
              </a:spcAft>
              <a:buNone/>
              <a:defRPr/>
            </a:lvl4pPr>
            <a:lvl5pPr lvl="4" algn="ctr" rtl="0">
              <a:lnSpc>
                <a:spcPct val="115000"/>
              </a:lnSpc>
              <a:spcBef>
                <a:spcPts val="0"/>
              </a:spcBef>
              <a:spcAft>
                <a:spcPts val="0"/>
              </a:spcAft>
              <a:buNone/>
              <a:defRPr/>
            </a:lvl5pPr>
            <a:lvl6pPr lvl="5" algn="ctr" rtl="0">
              <a:lnSpc>
                <a:spcPct val="115000"/>
              </a:lnSpc>
              <a:spcBef>
                <a:spcPts val="0"/>
              </a:spcBef>
              <a:spcAft>
                <a:spcPts val="0"/>
              </a:spcAft>
              <a:buNone/>
              <a:defRPr/>
            </a:lvl6pPr>
            <a:lvl7pPr lvl="6" algn="ctr" rtl="0">
              <a:lnSpc>
                <a:spcPct val="115000"/>
              </a:lnSpc>
              <a:spcBef>
                <a:spcPts val="0"/>
              </a:spcBef>
              <a:spcAft>
                <a:spcPts val="0"/>
              </a:spcAft>
              <a:buNone/>
              <a:defRPr/>
            </a:lvl7pPr>
            <a:lvl8pPr lvl="7" algn="ctr" rtl="0">
              <a:lnSpc>
                <a:spcPct val="115000"/>
              </a:lnSpc>
              <a:spcBef>
                <a:spcPts val="0"/>
              </a:spcBef>
              <a:spcAft>
                <a:spcPts val="0"/>
              </a:spcAft>
              <a:buNone/>
              <a:defRPr/>
            </a:lvl8pPr>
            <a:lvl9pPr lvl="8" algn="ctr" rtl="0">
              <a:lnSpc>
                <a:spcPct val="115000"/>
              </a:lnSpc>
              <a:spcBef>
                <a:spcPts val="0"/>
              </a:spcBef>
              <a:spcAft>
                <a:spcPts val="0"/>
              </a:spcAft>
              <a:buNone/>
              <a:defRPr/>
            </a:lvl9pPr>
          </a:lstStyle>
          <a:p>
            <a:endParaRPr/>
          </a:p>
        </p:txBody>
      </p:sp>
      <p:sp>
        <p:nvSpPr>
          <p:cNvPr id="92" name="Google Shape;92;p22"/>
          <p:cNvSpPr txBox="1">
            <a:spLocks noGrp="1"/>
          </p:cNvSpPr>
          <p:nvPr>
            <p:ph type="subTitle" idx="7"/>
          </p:nvPr>
        </p:nvSpPr>
        <p:spPr>
          <a:xfrm>
            <a:off x="6556800" y="2606550"/>
            <a:ext cx="1595400" cy="32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1600" b="1">
                <a:latin typeface="Oswald"/>
                <a:ea typeface="Oswald"/>
                <a:cs typeface="Oswald"/>
                <a:sym typeface="Oswald"/>
              </a:defRPr>
            </a:lvl1pPr>
            <a:lvl2pPr lvl="1" algn="ctr" rtl="0">
              <a:lnSpc>
                <a:spcPct val="115000"/>
              </a:lnSpc>
              <a:spcBef>
                <a:spcPts val="0"/>
              </a:spcBef>
              <a:spcAft>
                <a:spcPts val="0"/>
              </a:spcAft>
              <a:buNone/>
              <a:defRPr sz="1600" b="1">
                <a:latin typeface="Oswald"/>
                <a:ea typeface="Oswald"/>
                <a:cs typeface="Oswald"/>
                <a:sym typeface="Oswald"/>
              </a:defRPr>
            </a:lvl2pPr>
            <a:lvl3pPr lvl="2" algn="ctr" rtl="0">
              <a:lnSpc>
                <a:spcPct val="115000"/>
              </a:lnSpc>
              <a:spcBef>
                <a:spcPts val="0"/>
              </a:spcBef>
              <a:spcAft>
                <a:spcPts val="0"/>
              </a:spcAft>
              <a:buNone/>
              <a:defRPr sz="1600" b="1">
                <a:latin typeface="Oswald"/>
                <a:ea typeface="Oswald"/>
                <a:cs typeface="Oswald"/>
                <a:sym typeface="Oswald"/>
              </a:defRPr>
            </a:lvl3pPr>
            <a:lvl4pPr lvl="3" algn="ctr" rtl="0">
              <a:lnSpc>
                <a:spcPct val="115000"/>
              </a:lnSpc>
              <a:spcBef>
                <a:spcPts val="0"/>
              </a:spcBef>
              <a:spcAft>
                <a:spcPts val="0"/>
              </a:spcAft>
              <a:buNone/>
              <a:defRPr sz="1600" b="1">
                <a:latin typeface="Oswald"/>
                <a:ea typeface="Oswald"/>
                <a:cs typeface="Oswald"/>
                <a:sym typeface="Oswald"/>
              </a:defRPr>
            </a:lvl4pPr>
            <a:lvl5pPr lvl="4" algn="ctr" rtl="0">
              <a:lnSpc>
                <a:spcPct val="115000"/>
              </a:lnSpc>
              <a:spcBef>
                <a:spcPts val="0"/>
              </a:spcBef>
              <a:spcAft>
                <a:spcPts val="0"/>
              </a:spcAft>
              <a:buNone/>
              <a:defRPr sz="1600" b="1">
                <a:latin typeface="Oswald"/>
                <a:ea typeface="Oswald"/>
                <a:cs typeface="Oswald"/>
                <a:sym typeface="Oswald"/>
              </a:defRPr>
            </a:lvl5pPr>
            <a:lvl6pPr lvl="5" algn="ctr" rtl="0">
              <a:lnSpc>
                <a:spcPct val="115000"/>
              </a:lnSpc>
              <a:spcBef>
                <a:spcPts val="0"/>
              </a:spcBef>
              <a:spcAft>
                <a:spcPts val="0"/>
              </a:spcAft>
              <a:buNone/>
              <a:defRPr sz="1600" b="1">
                <a:latin typeface="Oswald"/>
                <a:ea typeface="Oswald"/>
                <a:cs typeface="Oswald"/>
                <a:sym typeface="Oswald"/>
              </a:defRPr>
            </a:lvl6pPr>
            <a:lvl7pPr lvl="6" algn="ctr" rtl="0">
              <a:lnSpc>
                <a:spcPct val="115000"/>
              </a:lnSpc>
              <a:spcBef>
                <a:spcPts val="0"/>
              </a:spcBef>
              <a:spcAft>
                <a:spcPts val="0"/>
              </a:spcAft>
              <a:buNone/>
              <a:defRPr sz="1600" b="1">
                <a:latin typeface="Oswald"/>
                <a:ea typeface="Oswald"/>
                <a:cs typeface="Oswald"/>
                <a:sym typeface="Oswald"/>
              </a:defRPr>
            </a:lvl7pPr>
            <a:lvl8pPr lvl="7" algn="ctr" rtl="0">
              <a:lnSpc>
                <a:spcPct val="115000"/>
              </a:lnSpc>
              <a:spcBef>
                <a:spcPts val="0"/>
              </a:spcBef>
              <a:spcAft>
                <a:spcPts val="0"/>
              </a:spcAft>
              <a:buNone/>
              <a:defRPr sz="1600" b="1">
                <a:latin typeface="Oswald"/>
                <a:ea typeface="Oswald"/>
                <a:cs typeface="Oswald"/>
                <a:sym typeface="Oswald"/>
              </a:defRPr>
            </a:lvl8pPr>
            <a:lvl9pPr lvl="8" algn="ctr" rtl="0">
              <a:lnSpc>
                <a:spcPct val="115000"/>
              </a:lnSpc>
              <a:spcBef>
                <a:spcPts val="0"/>
              </a:spcBef>
              <a:spcAft>
                <a:spcPts val="0"/>
              </a:spcAft>
              <a:buNone/>
              <a:defRPr sz="1600" b="1">
                <a:latin typeface="Oswald"/>
                <a:ea typeface="Oswald"/>
                <a:cs typeface="Oswald"/>
                <a:sym typeface="Oswald"/>
              </a:defRPr>
            </a:lvl9pPr>
          </a:lstStyle>
          <a:p>
            <a:endParaRPr/>
          </a:p>
        </p:txBody>
      </p:sp>
      <p:sp>
        <p:nvSpPr>
          <p:cNvPr id="93" name="Google Shape;93;p22"/>
          <p:cNvSpPr txBox="1">
            <a:spLocks noGrp="1"/>
          </p:cNvSpPr>
          <p:nvPr>
            <p:ph type="subTitle" idx="8"/>
          </p:nvPr>
        </p:nvSpPr>
        <p:spPr>
          <a:xfrm>
            <a:off x="6556788" y="2928150"/>
            <a:ext cx="1595400" cy="1135200"/>
          </a:xfrm>
          <a:prstGeom prst="rect">
            <a:avLst/>
          </a:prstGeom>
          <a:noFill/>
        </p:spPr>
        <p:txBody>
          <a:bodyPr spcFirstLastPara="1" wrap="square" lIns="91425" tIns="91425" rIns="91425" bIns="91425" anchor="t" anchorCtr="0">
            <a:noAutofit/>
          </a:bodyPr>
          <a:lstStyle>
            <a:lvl1pPr lvl="0" algn="ctr" rtl="0">
              <a:lnSpc>
                <a:spcPct val="115000"/>
              </a:lnSpc>
              <a:spcBef>
                <a:spcPts val="0"/>
              </a:spcBef>
              <a:spcAft>
                <a:spcPts val="0"/>
              </a:spcAft>
              <a:buNone/>
              <a:defRPr/>
            </a:lvl1pPr>
            <a:lvl2pPr lvl="1" algn="ctr" rtl="0">
              <a:lnSpc>
                <a:spcPct val="115000"/>
              </a:lnSpc>
              <a:spcBef>
                <a:spcPts val="0"/>
              </a:spcBef>
              <a:spcAft>
                <a:spcPts val="0"/>
              </a:spcAft>
              <a:buNone/>
              <a:defRPr/>
            </a:lvl2pPr>
            <a:lvl3pPr lvl="2" algn="ctr" rtl="0">
              <a:lnSpc>
                <a:spcPct val="115000"/>
              </a:lnSpc>
              <a:spcBef>
                <a:spcPts val="0"/>
              </a:spcBef>
              <a:spcAft>
                <a:spcPts val="0"/>
              </a:spcAft>
              <a:buNone/>
              <a:defRPr/>
            </a:lvl3pPr>
            <a:lvl4pPr lvl="3" algn="ctr" rtl="0">
              <a:lnSpc>
                <a:spcPct val="115000"/>
              </a:lnSpc>
              <a:spcBef>
                <a:spcPts val="0"/>
              </a:spcBef>
              <a:spcAft>
                <a:spcPts val="0"/>
              </a:spcAft>
              <a:buNone/>
              <a:defRPr/>
            </a:lvl4pPr>
            <a:lvl5pPr lvl="4" algn="ctr" rtl="0">
              <a:lnSpc>
                <a:spcPct val="115000"/>
              </a:lnSpc>
              <a:spcBef>
                <a:spcPts val="0"/>
              </a:spcBef>
              <a:spcAft>
                <a:spcPts val="0"/>
              </a:spcAft>
              <a:buNone/>
              <a:defRPr/>
            </a:lvl5pPr>
            <a:lvl6pPr lvl="5" algn="ctr" rtl="0">
              <a:lnSpc>
                <a:spcPct val="115000"/>
              </a:lnSpc>
              <a:spcBef>
                <a:spcPts val="0"/>
              </a:spcBef>
              <a:spcAft>
                <a:spcPts val="0"/>
              </a:spcAft>
              <a:buNone/>
              <a:defRPr/>
            </a:lvl6pPr>
            <a:lvl7pPr lvl="6" algn="ctr" rtl="0">
              <a:lnSpc>
                <a:spcPct val="115000"/>
              </a:lnSpc>
              <a:spcBef>
                <a:spcPts val="0"/>
              </a:spcBef>
              <a:spcAft>
                <a:spcPts val="0"/>
              </a:spcAft>
              <a:buNone/>
              <a:defRPr/>
            </a:lvl7pPr>
            <a:lvl8pPr lvl="7" algn="ctr" rtl="0">
              <a:lnSpc>
                <a:spcPct val="115000"/>
              </a:lnSpc>
              <a:spcBef>
                <a:spcPts val="0"/>
              </a:spcBef>
              <a:spcAft>
                <a:spcPts val="0"/>
              </a:spcAft>
              <a:buNone/>
              <a:defRPr/>
            </a:lvl8pPr>
            <a:lvl9pPr lvl="8" algn="ctr" rtl="0">
              <a:lnSpc>
                <a:spcPct val="115000"/>
              </a:lnSpc>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slide">
  <p:cSld name="CUSTOM_2_1_1_1">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6"/>
          <p:cNvSpPr/>
          <p:nvPr/>
        </p:nvSpPr>
        <p:spPr>
          <a:xfrm>
            <a:off x="712700" y="851875"/>
            <a:ext cx="7718400" cy="974700"/>
          </a:xfrm>
          <a:prstGeom prst="snip2DiagRect">
            <a:avLst>
              <a:gd name="adj1" fmla="val 0"/>
              <a:gd name="adj2"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flipH="1">
            <a:off x="2117875" y="548975"/>
            <a:ext cx="4908300" cy="24861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txBox="1">
            <a:spLocks noGrp="1"/>
          </p:cNvSpPr>
          <p:nvPr>
            <p:ph type="ctrTitle"/>
          </p:nvPr>
        </p:nvSpPr>
        <p:spPr>
          <a:xfrm>
            <a:off x="1623275" y="877975"/>
            <a:ext cx="5897400" cy="92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5500">
                <a:solidFill>
                  <a:schemeClr val="accent1"/>
                </a:solidFill>
              </a:defRPr>
            </a:lvl1pPr>
            <a:lvl2pPr lvl="1" algn="ctr" rtl="0">
              <a:spcBef>
                <a:spcPts val="0"/>
              </a:spcBef>
              <a:spcAft>
                <a:spcPts val="0"/>
              </a:spcAft>
              <a:buClr>
                <a:schemeClr val="accent1"/>
              </a:buClr>
              <a:buSzPts val="5500"/>
              <a:buNone/>
              <a:defRPr sz="5500">
                <a:solidFill>
                  <a:schemeClr val="accent1"/>
                </a:solidFill>
              </a:defRPr>
            </a:lvl2pPr>
            <a:lvl3pPr lvl="2" algn="ctr" rtl="0">
              <a:spcBef>
                <a:spcPts val="0"/>
              </a:spcBef>
              <a:spcAft>
                <a:spcPts val="0"/>
              </a:spcAft>
              <a:buClr>
                <a:schemeClr val="accent1"/>
              </a:buClr>
              <a:buSzPts val="5500"/>
              <a:buNone/>
              <a:defRPr sz="5500">
                <a:solidFill>
                  <a:schemeClr val="accent1"/>
                </a:solidFill>
              </a:defRPr>
            </a:lvl3pPr>
            <a:lvl4pPr lvl="3" algn="ctr" rtl="0">
              <a:spcBef>
                <a:spcPts val="0"/>
              </a:spcBef>
              <a:spcAft>
                <a:spcPts val="0"/>
              </a:spcAft>
              <a:buClr>
                <a:schemeClr val="accent1"/>
              </a:buClr>
              <a:buSzPts val="5500"/>
              <a:buNone/>
              <a:defRPr sz="5500">
                <a:solidFill>
                  <a:schemeClr val="accent1"/>
                </a:solidFill>
              </a:defRPr>
            </a:lvl4pPr>
            <a:lvl5pPr lvl="4" algn="ctr" rtl="0">
              <a:spcBef>
                <a:spcPts val="0"/>
              </a:spcBef>
              <a:spcAft>
                <a:spcPts val="0"/>
              </a:spcAft>
              <a:buClr>
                <a:schemeClr val="accent1"/>
              </a:buClr>
              <a:buSzPts val="5500"/>
              <a:buNone/>
              <a:defRPr sz="5500">
                <a:solidFill>
                  <a:schemeClr val="accent1"/>
                </a:solidFill>
              </a:defRPr>
            </a:lvl5pPr>
            <a:lvl6pPr lvl="5" algn="ctr" rtl="0">
              <a:spcBef>
                <a:spcPts val="0"/>
              </a:spcBef>
              <a:spcAft>
                <a:spcPts val="0"/>
              </a:spcAft>
              <a:buClr>
                <a:schemeClr val="accent1"/>
              </a:buClr>
              <a:buSzPts val="5500"/>
              <a:buNone/>
              <a:defRPr sz="5500">
                <a:solidFill>
                  <a:schemeClr val="accent1"/>
                </a:solidFill>
              </a:defRPr>
            </a:lvl6pPr>
            <a:lvl7pPr lvl="6" algn="ctr" rtl="0">
              <a:spcBef>
                <a:spcPts val="0"/>
              </a:spcBef>
              <a:spcAft>
                <a:spcPts val="0"/>
              </a:spcAft>
              <a:buClr>
                <a:schemeClr val="accent1"/>
              </a:buClr>
              <a:buSzPts val="5500"/>
              <a:buNone/>
              <a:defRPr sz="5500">
                <a:solidFill>
                  <a:schemeClr val="accent1"/>
                </a:solidFill>
              </a:defRPr>
            </a:lvl7pPr>
            <a:lvl8pPr lvl="7" algn="ctr" rtl="0">
              <a:spcBef>
                <a:spcPts val="0"/>
              </a:spcBef>
              <a:spcAft>
                <a:spcPts val="0"/>
              </a:spcAft>
              <a:buClr>
                <a:schemeClr val="accent1"/>
              </a:buClr>
              <a:buSzPts val="5500"/>
              <a:buNone/>
              <a:defRPr sz="5500">
                <a:solidFill>
                  <a:schemeClr val="accent1"/>
                </a:solidFill>
              </a:defRPr>
            </a:lvl8pPr>
            <a:lvl9pPr lvl="8" algn="ctr" rtl="0">
              <a:spcBef>
                <a:spcPts val="0"/>
              </a:spcBef>
              <a:spcAft>
                <a:spcPts val="0"/>
              </a:spcAft>
              <a:buClr>
                <a:schemeClr val="accent1"/>
              </a:buClr>
              <a:buSzPts val="5500"/>
              <a:buNone/>
              <a:defRPr sz="5500">
                <a:solidFill>
                  <a:schemeClr val="accent1"/>
                </a:solidFill>
              </a:defRPr>
            </a:lvl9pPr>
          </a:lstStyle>
          <a:p>
            <a:endParaRPr/>
          </a:p>
        </p:txBody>
      </p:sp>
      <p:sp>
        <p:nvSpPr>
          <p:cNvPr id="116" name="Google Shape;116;p26"/>
          <p:cNvSpPr txBox="1">
            <a:spLocks noGrp="1"/>
          </p:cNvSpPr>
          <p:nvPr>
            <p:ph type="subTitle" idx="1"/>
          </p:nvPr>
        </p:nvSpPr>
        <p:spPr>
          <a:xfrm>
            <a:off x="2667050" y="1899050"/>
            <a:ext cx="3809700" cy="113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6"/>
          <p:cNvSpPr txBox="1"/>
          <p:nvPr/>
        </p:nvSpPr>
        <p:spPr>
          <a:xfrm>
            <a:off x="3058775" y="3770650"/>
            <a:ext cx="3026400" cy="593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Open Sans"/>
                <a:ea typeface="Open Sans"/>
                <a:cs typeface="Open Sans"/>
                <a:sym typeface="Open Sans"/>
              </a:rPr>
              <a:t>CREDITS: This presentation template was created by </a:t>
            </a:r>
            <a:r>
              <a:rPr lang="en" sz="10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1"/>
                </a:solidFill>
                <a:latin typeface="Open Sans"/>
                <a:ea typeface="Open Sans"/>
                <a:cs typeface="Open Sans"/>
                <a:sym typeface="Open Sans"/>
              </a:rPr>
              <a:t>, including icons by </a:t>
            </a:r>
            <a:r>
              <a:rPr lang="en" sz="10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1"/>
                </a:solidFill>
                <a:latin typeface="Open Sans"/>
                <a:ea typeface="Open Sans"/>
                <a:cs typeface="Open Sans"/>
                <a:sym typeface="Open Sans"/>
              </a:rPr>
              <a:t>, and infographics &amp; images by </a:t>
            </a:r>
            <a:r>
              <a:rPr lang="en" sz="1000" b="1">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b="1">
              <a:solidFill>
                <a:schemeClr val="dk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91800" y="537875"/>
            <a:ext cx="3021000" cy="40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500"/>
              <a:buNone/>
              <a:defRPr sz="4500">
                <a:solidFill>
                  <a:schemeClr val="accent1"/>
                </a:solidFill>
              </a:defRPr>
            </a:lvl1pPr>
            <a:lvl2pPr lvl="1" rtl="0">
              <a:spcBef>
                <a:spcPts val="0"/>
              </a:spcBef>
              <a:spcAft>
                <a:spcPts val="0"/>
              </a:spcAft>
              <a:buClr>
                <a:schemeClr val="accent1"/>
              </a:buClr>
              <a:buSzPts val="4500"/>
              <a:buNone/>
              <a:defRPr sz="4500">
                <a:solidFill>
                  <a:schemeClr val="accent1"/>
                </a:solidFill>
              </a:defRPr>
            </a:lvl2pPr>
            <a:lvl3pPr lvl="2" rtl="0">
              <a:spcBef>
                <a:spcPts val="0"/>
              </a:spcBef>
              <a:spcAft>
                <a:spcPts val="0"/>
              </a:spcAft>
              <a:buClr>
                <a:schemeClr val="accent1"/>
              </a:buClr>
              <a:buSzPts val="4500"/>
              <a:buNone/>
              <a:defRPr sz="4500">
                <a:solidFill>
                  <a:schemeClr val="accent1"/>
                </a:solidFill>
              </a:defRPr>
            </a:lvl3pPr>
            <a:lvl4pPr lvl="3" rtl="0">
              <a:spcBef>
                <a:spcPts val="0"/>
              </a:spcBef>
              <a:spcAft>
                <a:spcPts val="0"/>
              </a:spcAft>
              <a:buClr>
                <a:schemeClr val="accent1"/>
              </a:buClr>
              <a:buSzPts val="4500"/>
              <a:buNone/>
              <a:defRPr sz="4500">
                <a:solidFill>
                  <a:schemeClr val="accent1"/>
                </a:solidFill>
              </a:defRPr>
            </a:lvl4pPr>
            <a:lvl5pPr lvl="4" rtl="0">
              <a:spcBef>
                <a:spcPts val="0"/>
              </a:spcBef>
              <a:spcAft>
                <a:spcPts val="0"/>
              </a:spcAft>
              <a:buClr>
                <a:schemeClr val="accent1"/>
              </a:buClr>
              <a:buSzPts val="4500"/>
              <a:buNone/>
              <a:defRPr sz="4500">
                <a:solidFill>
                  <a:schemeClr val="accent1"/>
                </a:solidFill>
              </a:defRPr>
            </a:lvl5pPr>
            <a:lvl6pPr lvl="5" rtl="0">
              <a:spcBef>
                <a:spcPts val="0"/>
              </a:spcBef>
              <a:spcAft>
                <a:spcPts val="0"/>
              </a:spcAft>
              <a:buClr>
                <a:schemeClr val="accent1"/>
              </a:buClr>
              <a:buSzPts val="4500"/>
              <a:buNone/>
              <a:defRPr sz="4500">
                <a:solidFill>
                  <a:schemeClr val="accent1"/>
                </a:solidFill>
              </a:defRPr>
            </a:lvl6pPr>
            <a:lvl7pPr lvl="6" rtl="0">
              <a:spcBef>
                <a:spcPts val="0"/>
              </a:spcBef>
              <a:spcAft>
                <a:spcPts val="0"/>
              </a:spcAft>
              <a:buClr>
                <a:schemeClr val="accent1"/>
              </a:buClr>
              <a:buSzPts val="4500"/>
              <a:buNone/>
              <a:defRPr sz="4500">
                <a:solidFill>
                  <a:schemeClr val="accent1"/>
                </a:solidFill>
              </a:defRPr>
            </a:lvl7pPr>
            <a:lvl8pPr lvl="7" rtl="0">
              <a:spcBef>
                <a:spcPts val="0"/>
              </a:spcBef>
              <a:spcAft>
                <a:spcPts val="0"/>
              </a:spcAft>
              <a:buClr>
                <a:schemeClr val="accent1"/>
              </a:buClr>
              <a:buSzPts val="4500"/>
              <a:buNone/>
              <a:defRPr sz="4500">
                <a:solidFill>
                  <a:schemeClr val="accent1"/>
                </a:solidFill>
              </a:defRPr>
            </a:lvl8pPr>
            <a:lvl9pPr lvl="8" rtl="0">
              <a:spcBef>
                <a:spcPts val="0"/>
              </a:spcBef>
              <a:spcAft>
                <a:spcPts val="0"/>
              </a:spcAft>
              <a:buClr>
                <a:schemeClr val="accent1"/>
              </a:buClr>
              <a:buSzPts val="4500"/>
              <a:buNone/>
              <a:defRPr sz="45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91800" y="537875"/>
            <a:ext cx="7160400" cy="479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7" name="Google Shape;17;p4"/>
          <p:cNvSpPr txBox="1">
            <a:spLocks noGrp="1"/>
          </p:cNvSpPr>
          <p:nvPr>
            <p:ph type="body" idx="1"/>
          </p:nvPr>
        </p:nvSpPr>
        <p:spPr>
          <a:xfrm>
            <a:off x="991800" y="1622325"/>
            <a:ext cx="7160400" cy="298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91800" y="1426225"/>
            <a:ext cx="35802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7"/>
          <p:cNvSpPr txBox="1">
            <a:spLocks noGrp="1"/>
          </p:cNvSpPr>
          <p:nvPr>
            <p:ph type="title"/>
          </p:nvPr>
        </p:nvSpPr>
        <p:spPr>
          <a:xfrm>
            <a:off x="991800" y="537875"/>
            <a:ext cx="7160400" cy="479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991800" y="1363650"/>
            <a:ext cx="7160400" cy="24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91800" y="1233175"/>
            <a:ext cx="3580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991800" y="2803075"/>
            <a:ext cx="3580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 name="Google Shape;34;p9"/>
          <p:cNvSpPr txBox="1">
            <a:spLocks noGrp="1"/>
          </p:cNvSpPr>
          <p:nvPr>
            <p:ph type="body" idx="2"/>
          </p:nvPr>
        </p:nvSpPr>
        <p:spPr>
          <a:xfrm>
            <a:off x="4572000" y="724075"/>
            <a:ext cx="3580200" cy="36951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991800" y="4230575"/>
            <a:ext cx="5318700" cy="375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991800" y="1813550"/>
            <a:ext cx="7160400" cy="112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9000"/>
              <a:buNone/>
              <a:defRPr sz="9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39" name="Google Shape;39;p11"/>
          <p:cNvSpPr txBox="1">
            <a:spLocks noGrp="1"/>
          </p:cNvSpPr>
          <p:nvPr>
            <p:ph type="body" idx="1"/>
          </p:nvPr>
        </p:nvSpPr>
        <p:spPr>
          <a:xfrm>
            <a:off x="991800" y="3152225"/>
            <a:ext cx="7160400" cy="1300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1800" y="530175"/>
            <a:ext cx="7160400" cy="487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rt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991800" y="1340600"/>
            <a:ext cx="7160400" cy="3272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3" r:id="rId12"/>
    <p:sldLayoutId id="2147483664" r:id="rId13"/>
    <p:sldLayoutId id="2147483665" r:id="rId14"/>
    <p:sldLayoutId id="2147483666" r:id="rId15"/>
    <p:sldLayoutId id="2147483668"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image.slidesharecdn.com/immunofluorescence-150412124236-conversion-gate01/95/immunofluorescence-12-638.jpg?cb=1428843346"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623175" y="1124608"/>
            <a:ext cx="5897400" cy="1334813"/>
          </a:xfrm>
        </p:spPr>
        <p:txBody>
          <a:bodyPr/>
          <a:lstStyle/>
          <a:p>
            <a:pPr algn="r"/>
            <a:r>
              <a:rPr lang="ar-IQ" sz="1800" dirty="0" smtClean="0">
                <a:solidFill>
                  <a:schemeClr val="tx1"/>
                </a:solidFill>
              </a:rPr>
              <a:t>كلية المستقبل الجامعة / قسم تقنيات المختبرات الطبية </a:t>
            </a:r>
            <a:br>
              <a:rPr lang="ar-IQ" sz="1800" dirty="0" smtClean="0">
                <a:solidFill>
                  <a:schemeClr val="tx1"/>
                </a:solidFill>
              </a:rPr>
            </a:br>
            <a:r>
              <a:rPr lang="ar-IQ" sz="1800" smtClean="0">
                <a:solidFill>
                  <a:schemeClr val="tx1"/>
                </a:solidFill>
              </a:rPr>
              <a:t>المرحلة </a:t>
            </a:r>
            <a:r>
              <a:rPr lang="ar-IQ" sz="1800" smtClean="0">
                <a:solidFill>
                  <a:schemeClr val="tx1"/>
                </a:solidFill>
              </a:rPr>
              <a:t>الثالثه </a:t>
            </a:r>
            <a:r>
              <a:rPr lang="ar-IQ" sz="1800" dirty="0" smtClean="0">
                <a:solidFill>
                  <a:schemeClr val="tx1"/>
                </a:solidFill>
              </a:rPr>
              <a:t>/ </a:t>
            </a:r>
            <a:r>
              <a:rPr lang="ar-IQ" sz="1800" smtClean="0">
                <a:solidFill>
                  <a:schemeClr val="tx1"/>
                </a:solidFill>
              </a:rPr>
              <a:t>مادة </a:t>
            </a:r>
            <a:r>
              <a:rPr lang="ar-IQ" sz="1800" smtClean="0">
                <a:solidFill>
                  <a:schemeClr val="tx1"/>
                </a:solidFill>
              </a:rPr>
              <a:t>التقنيات المختبرية  </a:t>
            </a:r>
            <a:r>
              <a:rPr lang="ar-IQ" sz="1800" dirty="0" smtClean="0">
                <a:solidFill>
                  <a:schemeClr val="tx1"/>
                </a:solidFill>
              </a:rPr>
              <a:t/>
            </a:r>
            <a:br>
              <a:rPr lang="ar-IQ" sz="1800" dirty="0" smtClean="0">
                <a:solidFill>
                  <a:schemeClr val="tx1"/>
                </a:solidFill>
              </a:rPr>
            </a:br>
            <a:r>
              <a:rPr lang="ar-IQ" sz="1800" dirty="0" smtClean="0">
                <a:solidFill>
                  <a:schemeClr val="tx1"/>
                </a:solidFill>
              </a:rPr>
              <a:t>الجزء العملي  </a:t>
            </a:r>
            <a:endParaRPr lang="ar-IQ"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2"/>
        <p:cNvGrpSpPr/>
        <p:nvPr/>
      </p:nvGrpSpPr>
      <p:grpSpPr>
        <a:xfrm>
          <a:off x="0" y="0"/>
          <a:ext cx="0" cy="0"/>
          <a:chOff x="0" y="0"/>
          <a:chExt cx="0" cy="0"/>
        </a:xfrm>
      </p:grpSpPr>
      <p:sp>
        <p:nvSpPr>
          <p:cNvPr id="4693" name="Google Shape;4693;p55"/>
          <p:cNvSpPr/>
          <p:nvPr/>
        </p:nvSpPr>
        <p:spPr>
          <a:xfrm>
            <a:off x="0" y="-14975"/>
            <a:ext cx="7084800" cy="5158500"/>
          </a:xfrm>
          <a:prstGeom prst="rect">
            <a:avLst/>
          </a:prstGeom>
          <a:gradFill>
            <a:gsLst>
              <a:gs pos="0">
                <a:srgbClr val="FFFFFF"/>
              </a:gs>
              <a:gs pos="35000">
                <a:srgbClr val="FFFFFF"/>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5"/>
          <p:cNvSpPr txBox="1">
            <a:spLocks noGrp="1"/>
          </p:cNvSpPr>
          <p:nvPr>
            <p:ph type="title"/>
          </p:nvPr>
        </p:nvSpPr>
        <p:spPr>
          <a:xfrm>
            <a:off x="262759" y="537874"/>
            <a:ext cx="4645571" cy="343503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smtClean="0">
                <a:solidFill>
                  <a:srgbClr val="C00000"/>
                </a:solidFill>
                <a:latin typeface="MV Boli" panose="02000500030200090000" pitchFamily="2" charset="0"/>
                <a:cs typeface="MV Boli" panose="02000500030200090000" pitchFamily="2" charset="0"/>
              </a:rPr>
              <a:t>Homework</a:t>
            </a:r>
            <a:br>
              <a:rPr lang="en-US" sz="1800" dirty="0" smtClean="0">
                <a:solidFill>
                  <a:srgbClr val="C00000"/>
                </a:solidFill>
                <a:latin typeface="MV Boli" panose="02000500030200090000" pitchFamily="2" charset="0"/>
                <a:cs typeface="MV Boli" panose="02000500030200090000" pitchFamily="2" charset="0"/>
              </a:rPr>
            </a:br>
            <a:r>
              <a:rPr lang="en-US" sz="1800" dirty="0" smtClean="0">
                <a:solidFill>
                  <a:srgbClr val="C00000"/>
                </a:solidFill>
                <a:latin typeface="MV Boli" panose="02000500030200090000" pitchFamily="2" charset="0"/>
                <a:cs typeface="MV Boli" panose="02000500030200090000" pitchFamily="2" charset="0"/>
              </a:rPr>
              <a:t>what the different between the ELISA assay &amp; </a:t>
            </a:r>
            <a:r>
              <a:rPr lang="en-US" sz="1800" dirty="0" err="1" smtClean="0">
                <a:solidFill>
                  <a:srgbClr val="C00000"/>
                </a:solidFill>
                <a:latin typeface="MV Boli" panose="02000500030200090000" pitchFamily="2" charset="0"/>
                <a:cs typeface="MV Boli" panose="02000500030200090000" pitchFamily="2" charset="0"/>
              </a:rPr>
              <a:t>Immunoflorsence</a:t>
            </a:r>
            <a:r>
              <a:rPr lang="en-US" sz="1800" dirty="0" smtClean="0">
                <a:solidFill>
                  <a:srgbClr val="C00000"/>
                </a:solidFill>
                <a:latin typeface="MV Boli" panose="02000500030200090000" pitchFamily="2" charset="0"/>
                <a:cs typeface="MV Boli" panose="02000500030200090000" pitchFamily="2" charset="0"/>
              </a:rPr>
              <a:t>  assay</a:t>
            </a:r>
            <a:endParaRPr sz="1800" dirty="0">
              <a:solidFill>
                <a:srgbClr val="C00000"/>
              </a:solidFill>
              <a:latin typeface="MV Boli" panose="02000500030200090000" pitchFamily="2" charset="0"/>
              <a:cs typeface="MV Boli" panose="0200050003020009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35"/>
        <p:cNvGrpSpPr/>
        <p:nvPr/>
      </p:nvGrpSpPr>
      <p:grpSpPr>
        <a:xfrm>
          <a:off x="0" y="0"/>
          <a:ext cx="0" cy="0"/>
          <a:chOff x="0" y="0"/>
          <a:chExt cx="0" cy="0"/>
        </a:xfrm>
      </p:grpSpPr>
      <p:sp>
        <p:nvSpPr>
          <p:cNvPr id="4736" name="Google Shape;4736;p59"/>
          <p:cNvSpPr txBox="1"/>
          <p:nvPr/>
        </p:nvSpPr>
        <p:spPr>
          <a:xfrm>
            <a:off x="3167900" y="4408600"/>
            <a:ext cx="2808000" cy="203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Open Sans"/>
                <a:ea typeface="Open Sans"/>
                <a:cs typeface="Open Sans"/>
                <a:sym typeface="Open Sans"/>
              </a:rPr>
              <a:t>Please keep this slide for attribution</a:t>
            </a:r>
            <a:endParaRPr sz="1000">
              <a:solidFill>
                <a:schemeClr val="dk1"/>
              </a:solidFill>
              <a:latin typeface="Open Sans"/>
              <a:ea typeface="Open Sans"/>
              <a:cs typeface="Open Sans"/>
              <a:sym typeface="Open Sans"/>
            </a:endParaRPr>
          </a:p>
        </p:txBody>
      </p:sp>
      <p:sp>
        <p:nvSpPr>
          <p:cNvPr id="4737" name="Google Shape;4737;p59"/>
          <p:cNvSpPr/>
          <p:nvPr/>
        </p:nvSpPr>
        <p:spPr>
          <a:xfrm>
            <a:off x="3725184" y="32298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8" name="Google Shape;4738;p59"/>
          <p:cNvGrpSpPr/>
          <p:nvPr/>
        </p:nvGrpSpPr>
        <p:grpSpPr>
          <a:xfrm>
            <a:off x="4174656" y="3229874"/>
            <a:ext cx="346056" cy="345674"/>
            <a:chOff x="3303268" y="3817349"/>
            <a:chExt cx="346056" cy="345674"/>
          </a:xfrm>
        </p:grpSpPr>
        <p:sp>
          <p:nvSpPr>
            <p:cNvPr id="4739" name="Google Shape;4739;p59"/>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9"/>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9"/>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9"/>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59"/>
          <p:cNvGrpSpPr/>
          <p:nvPr/>
        </p:nvGrpSpPr>
        <p:grpSpPr>
          <a:xfrm>
            <a:off x="4623745" y="3229874"/>
            <a:ext cx="346056" cy="345674"/>
            <a:chOff x="3752358" y="3817349"/>
            <a:chExt cx="346056" cy="345674"/>
          </a:xfrm>
        </p:grpSpPr>
        <p:sp>
          <p:nvSpPr>
            <p:cNvPr id="4744" name="Google Shape;4744;p59"/>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59"/>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59"/>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59"/>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8" name="Google Shape;4748;p59"/>
          <p:cNvGrpSpPr/>
          <p:nvPr/>
        </p:nvGrpSpPr>
        <p:grpSpPr>
          <a:xfrm>
            <a:off x="5072835" y="3229874"/>
            <a:ext cx="346024" cy="345674"/>
            <a:chOff x="4201447" y="3817349"/>
            <a:chExt cx="346024" cy="345674"/>
          </a:xfrm>
        </p:grpSpPr>
        <p:sp>
          <p:nvSpPr>
            <p:cNvPr id="4749" name="Google Shape;4749;p59"/>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9"/>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1" name="Google Shape;4751;p59"/>
          <p:cNvSpPr txBox="1">
            <a:spLocks noGrp="1"/>
          </p:cNvSpPr>
          <p:nvPr>
            <p:ph type="ctrTitle"/>
          </p:nvPr>
        </p:nvSpPr>
        <p:spPr>
          <a:xfrm>
            <a:off x="1623275" y="877975"/>
            <a:ext cx="5897400" cy="92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title"/>
          </p:nvPr>
        </p:nvSpPr>
        <p:spPr>
          <a:xfrm>
            <a:off x="991800" y="241738"/>
            <a:ext cx="7160400" cy="775837"/>
          </a:xfrm>
          <a:prstGeom prst="rect">
            <a:avLst/>
          </a:prstGeom>
        </p:spPr>
        <p:txBody>
          <a:bodyPr spcFirstLastPara="1" wrap="square" lIns="91425" tIns="91425" rIns="91425" bIns="91425" anchor="ctr" anchorCtr="0">
            <a:noAutofit/>
          </a:bodyPr>
          <a:lstStyle/>
          <a:p>
            <a:r>
              <a:rPr lang="en-US" dirty="0">
                <a:solidFill>
                  <a:schemeClr val="accent3">
                    <a:lumMod val="50000"/>
                  </a:schemeClr>
                </a:solidFill>
                <a:cs typeface="+mj-cs"/>
              </a:rPr>
              <a:t>Immunofluorescence Assay</a:t>
            </a:r>
            <a:r>
              <a:rPr lang="en-US" dirty="0">
                <a:cs typeface="+mj-cs"/>
              </a:rPr>
              <a:t/>
            </a:r>
            <a:br>
              <a:rPr lang="en-US" dirty="0">
                <a:cs typeface="+mj-cs"/>
              </a:rPr>
            </a:br>
            <a:endParaRPr dirty="0">
              <a:cs typeface="+mj-cs"/>
            </a:endParaRPr>
          </a:p>
        </p:txBody>
      </p:sp>
      <p:sp>
        <p:nvSpPr>
          <p:cNvPr id="133" name="Google Shape;133;p30"/>
          <p:cNvSpPr txBox="1">
            <a:spLocks noGrp="1"/>
          </p:cNvSpPr>
          <p:nvPr>
            <p:ph type="body" idx="1"/>
          </p:nvPr>
        </p:nvSpPr>
        <p:spPr>
          <a:xfrm>
            <a:off x="991800" y="1017575"/>
            <a:ext cx="7267500" cy="3840448"/>
          </a:xfrm>
          <a:prstGeom prst="rect">
            <a:avLst/>
          </a:prstGeom>
        </p:spPr>
        <p:txBody>
          <a:bodyPr spcFirstLastPara="1" wrap="square" lIns="91425" tIns="91425" rIns="91425" bIns="91425" anchor="t" anchorCtr="0">
            <a:noAutofit/>
          </a:bodyPr>
          <a:lstStyle/>
          <a:p>
            <a:pPr marL="0" lvl="0" indent="0">
              <a:buNone/>
            </a:pPr>
            <a:r>
              <a:rPr lang="en-US" u="sng" dirty="0" smtClean="0">
                <a:solidFill>
                  <a:schemeClr val="tx1">
                    <a:lumMod val="75000"/>
                  </a:schemeClr>
                </a:solidFill>
                <a:cs typeface="+mj-cs"/>
              </a:rPr>
              <a:t>Immunofluorescence</a:t>
            </a:r>
          </a:p>
          <a:p>
            <a:pPr marL="0" lvl="0" indent="0">
              <a:buNone/>
            </a:pPr>
            <a:r>
              <a:rPr lang="en-US" dirty="0" smtClean="0">
                <a:solidFill>
                  <a:schemeClr val="tx1">
                    <a:lumMod val="75000"/>
                  </a:schemeClr>
                </a:solidFill>
                <a:cs typeface="+mj-cs"/>
              </a:rPr>
              <a:t> </a:t>
            </a:r>
            <a:r>
              <a:rPr lang="en-US" dirty="0">
                <a:solidFill>
                  <a:schemeClr val="tx1">
                    <a:lumMod val="75000"/>
                  </a:schemeClr>
                </a:solidFill>
                <a:cs typeface="+mj-cs"/>
              </a:rPr>
              <a:t>is an antigen-antibody reaction where the antibodies are tagged (labelled) with a fluorescent dye and the antigen-antibody complex is visualized using ultra-violet (</a:t>
            </a:r>
            <a:r>
              <a:rPr lang="en-US" dirty="0" err="1" smtClean="0">
                <a:solidFill>
                  <a:schemeClr val="tx1">
                    <a:lumMod val="75000"/>
                  </a:schemeClr>
                </a:solidFill>
                <a:cs typeface="+mj-cs"/>
              </a:rPr>
              <a:t>fluoresceent</a:t>
            </a:r>
            <a:r>
              <a:rPr lang="en-US" dirty="0">
                <a:solidFill>
                  <a:schemeClr val="tx1">
                    <a:lumMod val="75000"/>
                  </a:schemeClr>
                </a:solidFill>
                <a:cs typeface="+mj-cs"/>
              </a:rPr>
              <a:t>) </a:t>
            </a:r>
            <a:r>
              <a:rPr lang="en-US" dirty="0" smtClean="0">
                <a:solidFill>
                  <a:schemeClr val="tx1">
                    <a:lumMod val="75000"/>
                  </a:schemeClr>
                </a:solidFill>
                <a:cs typeface="+mj-cs"/>
              </a:rPr>
              <a:t>microscope </a:t>
            </a:r>
          </a:p>
          <a:p>
            <a:pPr marL="0" lvl="0" indent="0">
              <a:buNone/>
            </a:pPr>
            <a:endParaRPr lang="en-US" dirty="0">
              <a:solidFill>
                <a:schemeClr val="tx1">
                  <a:lumMod val="75000"/>
                </a:schemeClr>
              </a:solidFill>
              <a:cs typeface="+mj-cs"/>
            </a:endParaRPr>
          </a:p>
          <a:p>
            <a:pPr marL="0" lvl="0" indent="0">
              <a:buNone/>
            </a:pPr>
            <a:r>
              <a:rPr lang="en-US" dirty="0" smtClean="0">
                <a:solidFill>
                  <a:schemeClr val="tx1">
                    <a:lumMod val="75000"/>
                  </a:schemeClr>
                </a:solidFill>
                <a:cs typeface="+mj-cs"/>
              </a:rPr>
              <a:t> </a:t>
            </a:r>
            <a:r>
              <a:rPr lang="en-US" u="sng" dirty="0"/>
              <a:t>PRINCIPLE </a:t>
            </a:r>
            <a:endParaRPr lang="en-US" dirty="0" smtClean="0">
              <a:solidFill>
                <a:schemeClr val="tx1">
                  <a:lumMod val="75000"/>
                </a:schemeClr>
              </a:solidFill>
              <a:cs typeface="+mj-cs"/>
            </a:endParaRPr>
          </a:p>
          <a:p>
            <a:pPr marL="0" lvl="0" indent="0">
              <a:buNone/>
            </a:pPr>
            <a:r>
              <a:rPr lang="en-US" dirty="0" smtClean="0">
                <a:solidFill>
                  <a:schemeClr val="tx1">
                    <a:lumMod val="75000"/>
                  </a:schemeClr>
                </a:solidFill>
                <a:cs typeface="+mj-cs"/>
              </a:rPr>
              <a:t> </a:t>
            </a:r>
          </a:p>
          <a:p>
            <a:pPr marL="0" lvl="0" indent="0">
              <a:buNone/>
            </a:pPr>
            <a:r>
              <a:rPr lang="en-US" dirty="0">
                <a:solidFill>
                  <a:schemeClr val="tx1">
                    <a:lumMod val="75000"/>
                  </a:schemeClr>
                </a:solidFill>
                <a:cs typeface="+mj-cs"/>
              </a:rPr>
              <a:t>Fluorescence and phosphorescence are both types of luminescence. • In fluorescence the emission of light occurs extremely rapidly after the absorption of excitation light. • phosphorescence emission continues for milliseconds to minutes after the energy source has been removed.</a:t>
            </a:r>
          </a:p>
          <a:p>
            <a:pPr marL="0" lvl="0" indent="0">
              <a:buNone/>
            </a:pPr>
            <a:r>
              <a:rPr lang="en-US" dirty="0">
                <a:solidFill>
                  <a:schemeClr val="tx1">
                    <a:lumMod val="75000"/>
                  </a:schemeClr>
                </a:solidFill>
                <a:cs typeface="+mj-cs"/>
              </a:rPr>
              <a:t> </a:t>
            </a:r>
            <a:r>
              <a:rPr lang="en-US" dirty="0" err="1">
                <a:solidFill>
                  <a:schemeClr val="tx1">
                    <a:lumMod val="75000"/>
                  </a:schemeClr>
                </a:solidFill>
                <a:cs typeface="+mj-cs"/>
              </a:rPr>
              <a:t>Fluorochromes</a:t>
            </a:r>
            <a:r>
              <a:rPr lang="en-US" dirty="0">
                <a:solidFill>
                  <a:schemeClr val="tx1">
                    <a:lumMod val="75000"/>
                  </a:schemeClr>
                </a:solidFill>
                <a:cs typeface="+mj-cs"/>
              </a:rPr>
              <a:t> are dyes that absorb ultra- violet rays and emit visible light. This process is called fluorescence. The </a:t>
            </a:r>
            <a:r>
              <a:rPr lang="en-US" dirty="0" err="1">
                <a:solidFill>
                  <a:schemeClr val="tx1">
                    <a:lumMod val="75000"/>
                  </a:schemeClr>
                </a:solidFill>
                <a:cs typeface="+mj-cs"/>
              </a:rPr>
              <a:t>fluorochromes</a:t>
            </a:r>
            <a:r>
              <a:rPr lang="en-US" dirty="0">
                <a:solidFill>
                  <a:schemeClr val="tx1">
                    <a:lumMod val="75000"/>
                  </a:schemeClr>
                </a:solidFill>
                <a:cs typeface="+mj-cs"/>
              </a:rPr>
              <a:t> commonly used in immunofluorescence are fluorescein </a:t>
            </a:r>
            <a:r>
              <a:rPr lang="en-US" dirty="0" err="1">
                <a:solidFill>
                  <a:schemeClr val="tx1">
                    <a:lumMod val="75000"/>
                  </a:schemeClr>
                </a:solidFill>
                <a:cs typeface="+mj-cs"/>
              </a:rPr>
              <a:t>isothiocyanate</a:t>
            </a:r>
            <a:r>
              <a:rPr lang="en-US" dirty="0">
                <a:solidFill>
                  <a:schemeClr val="tx1">
                    <a:lumMod val="75000"/>
                  </a:schemeClr>
                </a:solidFill>
                <a:cs typeface="+mj-cs"/>
              </a:rPr>
              <a:t> (green) and </a:t>
            </a:r>
            <a:r>
              <a:rPr lang="en-US" dirty="0" err="1">
                <a:solidFill>
                  <a:schemeClr val="tx1">
                    <a:lumMod val="75000"/>
                  </a:schemeClr>
                </a:solidFill>
                <a:cs typeface="+mj-cs"/>
              </a:rPr>
              <a:t>and</a:t>
            </a:r>
            <a:r>
              <a:rPr lang="en-US" dirty="0">
                <a:solidFill>
                  <a:schemeClr val="tx1">
                    <a:lumMod val="75000"/>
                  </a:schemeClr>
                </a:solidFill>
                <a:cs typeface="+mj-cs"/>
              </a:rPr>
              <a:t> </a:t>
            </a:r>
            <a:r>
              <a:rPr lang="en-US" dirty="0" err="1">
                <a:solidFill>
                  <a:schemeClr val="tx1">
                    <a:lumMod val="75000"/>
                  </a:schemeClr>
                </a:solidFill>
                <a:cs typeface="+mj-cs"/>
              </a:rPr>
              <a:t>tetramethyl</a:t>
            </a:r>
            <a:r>
              <a:rPr lang="en-US" dirty="0">
                <a:solidFill>
                  <a:schemeClr val="tx1">
                    <a:lumMod val="75000"/>
                  </a:schemeClr>
                </a:solidFill>
                <a:cs typeface="+mj-cs"/>
              </a:rPr>
              <a:t> </a:t>
            </a:r>
            <a:r>
              <a:rPr lang="en-US" dirty="0" err="1">
                <a:solidFill>
                  <a:schemeClr val="tx1">
                    <a:lumMod val="75000"/>
                  </a:schemeClr>
                </a:solidFill>
                <a:cs typeface="+mj-cs"/>
              </a:rPr>
              <a:t>rhodamine</a:t>
            </a:r>
            <a:r>
              <a:rPr lang="en-US" dirty="0">
                <a:solidFill>
                  <a:schemeClr val="tx1">
                    <a:lumMod val="75000"/>
                  </a:schemeClr>
                </a:solidFill>
                <a:cs typeface="+mj-cs"/>
              </a:rPr>
              <a:t> </a:t>
            </a:r>
            <a:r>
              <a:rPr lang="en-US" dirty="0" err="1">
                <a:solidFill>
                  <a:schemeClr val="tx1">
                    <a:lumMod val="75000"/>
                  </a:schemeClr>
                </a:solidFill>
                <a:cs typeface="+mj-cs"/>
              </a:rPr>
              <a:t>isothiocyanate</a:t>
            </a:r>
            <a:r>
              <a:rPr lang="en-US" dirty="0">
                <a:solidFill>
                  <a:schemeClr val="tx1">
                    <a:lumMod val="75000"/>
                  </a:schemeClr>
                </a:solidFill>
                <a:cs typeface="+mj-cs"/>
              </a:rPr>
              <a:t> (red).</a:t>
            </a:r>
          </a:p>
          <a:p>
            <a:pPr marL="0" lvl="0" indent="0">
              <a:buNone/>
            </a:pPr>
            <a:endParaRPr dirty="0">
              <a:solidFill>
                <a:schemeClr val="tx1">
                  <a:lumMod val="75000"/>
                </a:schemeClr>
              </a:solidFill>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p:nvPr/>
        </p:nvSpPr>
        <p:spPr>
          <a:xfrm>
            <a:off x="3128575" y="3035850"/>
            <a:ext cx="2504100" cy="1050600"/>
          </a:xfrm>
          <a:prstGeom prst="snip2DiagRect">
            <a:avLst>
              <a:gd name="adj1" fmla="val 0"/>
              <a:gd name="adj2" fmla="val 1666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2"/>
          <p:cNvSpPr txBox="1">
            <a:spLocks noGrp="1"/>
          </p:cNvSpPr>
          <p:nvPr>
            <p:ph type="title"/>
          </p:nvPr>
        </p:nvSpPr>
        <p:spPr>
          <a:xfrm>
            <a:off x="1247125" y="3163338"/>
            <a:ext cx="3073500" cy="79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158" name="Google Shape;158;p32"/>
          <p:cNvSpPr txBox="1">
            <a:spLocks noGrp="1"/>
          </p:cNvSpPr>
          <p:nvPr>
            <p:ph type="subTitle" idx="1"/>
          </p:nvPr>
        </p:nvSpPr>
        <p:spPr>
          <a:xfrm>
            <a:off x="1247125" y="588579"/>
            <a:ext cx="3073500" cy="298493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NEW SECTION</a:t>
            </a:r>
            <a:endParaRPr dirty="0"/>
          </a:p>
        </p:txBody>
      </p:sp>
      <p:pic>
        <p:nvPicPr>
          <p:cNvPr id="2" name="Picture 1"/>
          <p:cNvPicPr>
            <a:picLocks noChangeAspect="1"/>
          </p:cNvPicPr>
          <p:nvPr/>
        </p:nvPicPr>
        <p:blipFill>
          <a:blip r:embed="rId3"/>
          <a:stretch>
            <a:fillRect/>
          </a:stretch>
        </p:blipFill>
        <p:spPr>
          <a:xfrm>
            <a:off x="1" y="0"/>
            <a:ext cx="9291144" cy="97851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991800" y="399393"/>
            <a:ext cx="7160400" cy="618182"/>
          </a:xfrm>
          <a:prstGeom prst="rect">
            <a:avLst/>
          </a:prstGeom>
        </p:spPr>
        <p:txBody>
          <a:bodyPr spcFirstLastPara="1" wrap="square" lIns="91425" tIns="91425" rIns="91425" bIns="91425" anchor="ctr" anchorCtr="0">
            <a:noAutofit/>
          </a:bodyPr>
          <a:lstStyle/>
          <a:p>
            <a:r>
              <a:rPr lang="en-US" u="sng" dirty="0"/>
              <a:t>Types of immunofluorescence</a:t>
            </a:r>
            <a:r>
              <a:rPr lang="en-US" dirty="0"/>
              <a:t/>
            </a:r>
            <a:br>
              <a:rPr lang="en-US" dirty="0"/>
            </a:br>
            <a:endParaRPr dirty="0"/>
          </a:p>
        </p:txBody>
      </p:sp>
      <p:sp>
        <p:nvSpPr>
          <p:cNvPr id="165" name="Google Shape;165;p33"/>
          <p:cNvSpPr txBox="1">
            <a:spLocks noGrp="1"/>
          </p:cNvSpPr>
          <p:nvPr>
            <p:ph type="body" idx="1"/>
          </p:nvPr>
        </p:nvSpPr>
        <p:spPr>
          <a:xfrm>
            <a:off x="991800" y="1017575"/>
            <a:ext cx="7160400" cy="3588550"/>
          </a:xfrm>
          <a:prstGeom prst="rect">
            <a:avLst/>
          </a:prstGeom>
        </p:spPr>
        <p:txBody>
          <a:bodyPr spcFirstLastPara="1" wrap="square" lIns="91425" tIns="91425" rIns="91425" bIns="91425" anchor="t" anchorCtr="0">
            <a:noAutofit/>
          </a:bodyPr>
          <a:lstStyle/>
          <a:p>
            <a:endParaRPr lang="en-US" dirty="0"/>
          </a:p>
          <a:p>
            <a:r>
              <a:rPr lang="en-US" dirty="0">
                <a:solidFill>
                  <a:srgbClr val="FF0000"/>
                </a:solidFill>
              </a:rPr>
              <a:t>Direct immunofluorescence: •</a:t>
            </a:r>
          </a:p>
          <a:p>
            <a:pPr marL="0" indent="0">
              <a:lnSpc>
                <a:spcPct val="150000"/>
              </a:lnSpc>
              <a:buNone/>
            </a:pPr>
            <a:endParaRPr lang="en-US" dirty="0" smtClean="0"/>
          </a:p>
          <a:p>
            <a:pPr marL="0" indent="0">
              <a:lnSpc>
                <a:spcPct val="150000"/>
              </a:lnSpc>
              <a:buNone/>
            </a:pPr>
            <a:r>
              <a:rPr lang="en-US" dirty="0" smtClean="0"/>
              <a:t>This </a:t>
            </a:r>
            <a:r>
              <a:rPr lang="en-US" dirty="0"/>
              <a:t>is the one step histological staining process for identifying in vivo antibodies that are bound to tissues antigen. • This technique is used to detect antigen in clinical specimens using specific </a:t>
            </a:r>
            <a:r>
              <a:rPr lang="en-US" dirty="0" err="1"/>
              <a:t>fluorochrome</a:t>
            </a:r>
            <a:r>
              <a:rPr lang="en-US" dirty="0"/>
              <a:t> labeled antibody. The steps involved are: • Fixation of smear on the slide, treating with labeled antibody, incubation, washing to remove unbound excess labeled antibody and visualization under fluorescent microscope. When viewed under fluorescent microscope, the field is dark and areas with bound antibody </a:t>
            </a:r>
            <a:r>
              <a:rPr lang="en-US" dirty="0" err="1"/>
              <a:t>fluorensce</a:t>
            </a:r>
            <a:r>
              <a:rPr lang="en-US" dirty="0"/>
              <a:t> green.</a:t>
            </a: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4991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p:nvPr/>
        </p:nvSpPr>
        <p:spPr>
          <a:xfrm>
            <a:off x="2282400" y="1376700"/>
            <a:ext cx="5869800" cy="2390100"/>
          </a:xfrm>
          <a:prstGeom prst="snip2DiagRect">
            <a:avLst>
              <a:gd name="adj1" fmla="val 0"/>
              <a:gd name="adj2" fmla="val 1666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5"/>
          <p:cNvSpPr txBox="1">
            <a:spLocks noGrp="1"/>
          </p:cNvSpPr>
          <p:nvPr>
            <p:ph type="subTitle" idx="1"/>
          </p:nvPr>
        </p:nvSpPr>
        <p:spPr>
          <a:xfrm>
            <a:off x="2282400" y="1597572"/>
            <a:ext cx="5505400" cy="1858289"/>
          </a:xfrm>
          <a:prstGeom prst="rect">
            <a:avLst/>
          </a:prstGeom>
        </p:spPr>
        <p:txBody>
          <a:bodyPr spcFirstLastPara="1" wrap="square" lIns="91425" tIns="91425" rIns="91425" bIns="91425" anchor="t" anchorCtr="0">
            <a:noAutofit/>
          </a:bodyPr>
          <a:lstStyle/>
          <a:p>
            <a:pPr algn="l"/>
            <a:r>
              <a:rPr lang="en-US" u="sng" dirty="0">
                <a:solidFill>
                  <a:srgbClr val="FF0000"/>
                </a:solidFill>
              </a:rPr>
              <a:t>Uses of Direct </a:t>
            </a:r>
            <a:r>
              <a:rPr lang="en-US" u="sng" dirty="0" err="1" smtClean="0">
                <a:solidFill>
                  <a:srgbClr val="FF0000"/>
                </a:solidFill>
              </a:rPr>
              <a:t>immunoflourescence</a:t>
            </a:r>
            <a:endParaRPr lang="en-US" dirty="0">
              <a:solidFill>
                <a:srgbClr val="FF0000"/>
              </a:solidFill>
            </a:endParaRPr>
          </a:p>
          <a:p>
            <a:pPr algn="l"/>
            <a:r>
              <a:rPr lang="en-US" dirty="0" smtClean="0"/>
              <a:t>-This </a:t>
            </a:r>
            <a:r>
              <a:rPr lang="en-US" dirty="0"/>
              <a:t>technique can be used to detect viral, parasitic, tumor antigens from patient specimens or monolayer of cells. </a:t>
            </a:r>
            <a:endParaRPr lang="en-US" dirty="0" smtClean="0"/>
          </a:p>
          <a:p>
            <a:pPr algn="l"/>
            <a:r>
              <a:rPr lang="en-US" dirty="0" smtClean="0"/>
              <a:t>-Another </a:t>
            </a:r>
            <a:r>
              <a:rPr lang="en-US" dirty="0"/>
              <a:t>application is identification of anatomic distribution of an antigen within a tissue or within compartments of a cell.</a:t>
            </a:r>
          </a:p>
          <a:p>
            <a:pPr marL="0" lvl="0" indent="0" algn="r"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p:nvPr/>
        </p:nvSpPr>
        <p:spPr>
          <a:xfrm>
            <a:off x="2282400" y="1376700"/>
            <a:ext cx="5869800" cy="2390100"/>
          </a:xfrm>
          <a:prstGeom prst="snip2DiagRect">
            <a:avLst>
              <a:gd name="adj1" fmla="val 0"/>
              <a:gd name="adj2" fmla="val 1666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5"/>
          <p:cNvSpPr txBox="1">
            <a:spLocks noGrp="1"/>
          </p:cNvSpPr>
          <p:nvPr>
            <p:ph type="subTitle" idx="1"/>
          </p:nvPr>
        </p:nvSpPr>
        <p:spPr>
          <a:xfrm>
            <a:off x="2282400" y="1114097"/>
            <a:ext cx="5505400" cy="4603531"/>
          </a:xfrm>
          <a:prstGeom prst="rect">
            <a:avLst/>
          </a:prstGeom>
        </p:spPr>
        <p:txBody>
          <a:bodyPr spcFirstLastPara="1" wrap="square" lIns="91425" tIns="91425" rIns="91425" bIns="91425" anchor="t" anchorCtr="0">
            <a:noAutofit/>
          </a:bodyPr>
          <a:lstStyle/>
          <a:p>
            <a:pPr marL="228600" algn="l">
              <a:lnSpc>
                <a:spcPct val="107000"/>
              </a:lnSpc>
            </a:pPr>
            <a:endParaRPr lang="en-US" sz="1200" dirty="0">
              <a:latin typeface="Calibri" panose="020F0502020204030204" pitchFamily="34" charset="0"/>
              <a:ea typeface="Calibri" panose="020F0502020204030204" pitchFamily="34" charset="0"/>
              <a:cs typeface="Arial" panose="020B0604020202020204" pitchFamily="34" charset="0"/>
            </a:endParaRPr>
          </a:p>
          <a:p>
            <a:pPr marL="228600" algn="l">
              <a:lnSpc>
                <a:spcPct val="107000"/>
              </a:lnSpc>
            </a:pPr>
            <a:r>
              <a:rPr lang="en-US" sz="1800" u="sng" dirty="0">
                <a:solidFill>
                  <a:srgbClr val="FF0000"/>
                </a:solidFill>
                <a:latin typeface="Times New Roman" panose="02020603050405020304" pitchFamily="18" charset="0"/>
                <a:ea typeface="Times New Roman" panose="02020603050405020304" pitchFamily="18" charset="0"/>
                <a:cs typeface="Arial" panose="020B0604020202020204" pitchFamily="34" charset="0"/>
                <a:hlinkClick r:id="rId3" tooltip="Indirect Immunofluorescence&#10;• It is considered as the Stand..."/>
              </a:rPr>
              <a:t> </a:t>
            </a:r>
            <a:r>
              <a:rPr lang="en-US" sz="1800" u="sng"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Indirect Immunofluorescence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228600" algn="l">
              <a:lnSpc>
                <a:spcPct val="107000"/>
              </a:lnSpc>
            </a:pPr>
            <a:r>
              <a:rPr lang="en-US" dirty="0">
                <a:solidFill>
                  <a:srgbClr val="3B3835"/>
                </a:solidFill>
                <a:latin typeface="Times New Roman" panose="02020603050405020304" pitchFamily="18" charset="0"/>
                <a:ea typeface="Times New Roman" panose="02020603050405020304" pitchFamily="18" charset="0"/>
                <a:cs typeface="Arial" panose="020B0604020202020204" pitchFamily="34" charset="0"/>
              </a:rPr>
              <a:t> It is considered as the Standard technique for the Detection of the Autoantibodies. • Indirect immunofluorescence is employed to detect antibodies in patient serum. The antigen on smear are made to react with specific unlabeled antibody (raised in mouse) and washed. The unbound antibody gets washed off. • The presence of specific mouse antibody bound to the antigen on smear is detected by adding another antibody. • The second antibody is labeled anti-gamma globulin (rabbit antibody against mouse antibody) antibodies. This antibody binds to Fc portion of first antibody and persists despite washing. • The presence of the second antibody is detecting by observing under fluorescent microscope.</a:t>
            </a:r>
            <a:endParaRPr lang="en-US" sz="1200" dirty="0">
              <a:latin typeface="Calibri" panose="020F0502020204030204" pitchFamily="34" charset="0"/>
              <a:ea typeface="Calibri" panose="020F0502020204030204" pitchFamily="34" charset="0"/>
              <a:cs typeface="Arial" panose="020B0604020202020204" pitchFamily="34" charset="0"/>
            </a:endParaRPr>
          </a:p>
          <a:p>
            <a:pPr marL="0" lvl="0" indent="0" algn="r" rtl="0">
              <a:spcBef>
                <a:spcPts val="0"/>
              </a:spcBef>
              <a:spcAft>
                <a:spcPts val="0"/>
              </a:spcAft>
              <a:buNone/>
            </a:pPr>
            <a:endParaRPr dirty="0"/>
          </a:p>
        </p:txBody>
      </p:sp>
    </p:spTree>
    <p:extLst>
      <p:ext uri="{BB962C8B-B14F-4D97-AF65-F5344CB8AC3E}">
        <p14:creationId xmlns:p14="http://schemas.microsoft.com/office/powerpoint/2010/main" val="2378444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41"/>
          <p:cNvSpPr/>
          <p:nvPr/>
        </p:nvSpPr>
        <p:spPr>
          <a:xfrm>
            <a:off x="1678000" y="871500"/>
            <a:ext cx="2254500" cy="3400500"/>
          </a:xfrm>
          <a:prstGeom prst="snip2DiagRect">
            <a:avLst>
              <a:gd name="adj1" fmla="val 0"/>
              <a:gd name="adj2" fmla="val 16667"/>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4"/>
          <p:cNvSpPr txBox="1">
            <a:spLocks noGrp="1"/>
          </p:cNvSpPr>
          <p:nvPr>
            <p:ph type="title"/>
          </p:nvPr>
        </p:nvSpPr>
        <p:spPr>
          <a:xfrm>
            <a:off x="991800" y="537875"/>
            <a:ext cx="7160400" cy="47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Picture 2"/>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ublic Hospital by Slidesgo">
  <a:themeElements>
    <a:clrScheme name="Simple Light">
      <a:dk1>
        <a:srgbClr val="434343"/>
      </a:dk1>
      <a:lt1>
        <a:srgbClr val="FFFFFF"/>
      </a:lt1>
      <a:dk2>
        <a:srgbClr val="595959"/>
      </a:dk2>
      <a:lt2>
        <a:srgbClr val="EEEEEE"/>
      </a:lt2>
      <a:accent1>
        <a:srgbClr val="44C5C8"/>
      </a:accent1>
      <a:accent2>
        <a:srgbClr val="67D1D3"/>
      </a:accent2>
      <a:accent3>
        <a:srgbClr val="8DDCDE"/>
      </a:accent3>
      <a:accent4>
        <a:srgbClr val="BAEAEA"/>
      </a:accent4>
      <a:accent5>
        <a:srgbClr val="C8EEF0"/>
      </a:accent5>
      <a:accent6>
        <a:srgbClr val="EBF9F9"/>
      </a:accent6>
      <a:hlink>
        <a:srgbClr val="44C5C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279</Words>
  <Application>Microsoft Office PowerPoint</Application>
  <PresentationFormat>On-screen Show (16:9)</PresentationFormat>
  <Paragraphs>25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MV Boli</vt:lpstr>
      <vt:lpstr>Open Sans</vt:lpstr>
      <vt:lpstr>Oswald</vt:lpstr>
      <vt:lpstr>Times New Roman</vt:lpstr>
      <vt:lpstr>Public Hospital by Slidesgo</vt:lpstr>
      <vt:lpstr>كلية المستقبل الجامعة / قسم تقنيات المختبرات الطبية  المرحلة الثالثه / مادة التقنيات المختبرية   الجزء العملي  </vt:lpstr>
      <vt:lpstr>Immunofluorescence Assay </vt:lpstr>
      <vt:lpstr>01</vt:lpstr>
      <vt:lpstr>Types of immunofluorescence </vt:lpstr>
      <vt:lpstr>PowerPoint Presentation</vt:lpstr>
      <vt:lpstr>PowerPoint Presentation</vt:lpstr>
      <vt:lpstr>PowerPoint Presentation</vt:lpstr>
      <vt:lpstr>PowerPoint Presentation</vt:lpstr>
      <vt:lpstr>PowerPoint Presentation</vt:lpstr>
      <vt:lpstr>Homework what the different between the ELISA assay &amp; Immunoflorsence  assay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المستقبل الجامعة / قسم تقنيات المختبرات الطبية  المرحلة الرابعة / مادة المناعة السريرية  الجزء العملي </dc:title>
  <cp:lastModifiedBy>Israa</cp:lastModifiedBy>
  <cp:revision>10</cp:revision>
  <dcterms:modified xsi:type="dcterms:W3CDTF">2021-05-29T00:21:08Z</dcterms:modified>
</cp:coreProperties>
</file>