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8133"/>
            <a:ext cx="7772400" cy="201422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Al-</a:t>
            </a:r>
            <a:r>
              <a:rPr lang="en-US" b="1" dirty="0" err="1" smtClean="0">
                <a:solidFill>
                  <a:srgbClr val="FF0000"/>
                </a:solidFill>
              </a:rPr>
              <a:t>Mustaqbal</a:t>
            </a:r>
            <a:r>
              <a:rPr lang="en-US" b="1" dirty="0" smtClean="0">
                <a:solidFill>
                  <a:srgbClr val="FF0000"/>
                </a:solidFill>
              </a:rPr>
              <a:t> University College – Department of English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ar-IQ" dirty="0">
                <a:solidFill>
                  <a:srgbClr val="FF0000"/>
                </a:solidFill>
              </a:rPr>
              <a:t/>
            </a:r>
            <a:br>
              <a:rPr lang="ar-IQ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 Webinar in </a:t>
            </a:r>
            <a:r>
              <a:rPr lang="en-US" dirty="0">
                <a:solidFill>
                  <a:srgbClr val="FF0000"/>
                </a:solidFill>
              </a:rPr>
              <a:t>English Conversation Speaking and Listening 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By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Asst. </a:t>
            </a:r>
            <a:r>
              <a:rPr lang="en-US" b="1" dirty="0" smtClean="0">
                <a:solidFill>
                  <a:srgbClr val="0070C0"/>
                </a:solidFill>
              </a:rPr>
              <a:t>Lect</a:t>
            </a:r>
            <a:r>
              <a:rPr lang="en-US" b="1" dirty="0" smtClean="0">
                <a:solidFill>
                  <a:srgbClr val="0070C0"/>
                </a:solidFill>
              </a:rPr>
              <a:t>. </a:t>
            </a:r>
            <a:r>
              <a:rPr lang="en-US" b="1" dirty="0" err="1" smtClean="0">
                <a:solidFill>
                  <a:srgbClr val="0070C0"/>
                </a:solidFill>
              </a:rPr>
              <a:t>Hasan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Imad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Kadhim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endParaRPr lang="ar-IQ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0"/>
            <a:ext cx="1676400" cy="15681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0880"/>
            <a:ext cx="1266371" cy="12663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62200" y="367804"/>
            <a:ext cx="44958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Al-</a:t>
            </a:r>
            <a:r>
              <a:rPr lang="en-US" sz="2000" b="1" dirty="0" err="1" smtClean="0"/>
              <a:t>Mustaqbal</a:t>
            </a:r>
            <a:r>
              <a:rPr lang="en-US" sz="2000" b="1" dirty="0" smtClean="0"/>
              <a:t> University College Department of English </a:t>
            </a:r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20493355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dirty="0" smtClean="0"/>
              <a:t>The students will be able to:</a:t>
            </a:r>
          </a:p>
          <a:p>
            <a:pPr algn="just" rtl="0"/>
            <a:r>
              <a:rPr lang="en-US" dirty="0" smtClean="0"/>
              <a:t>Improve their listening and speaking skills.</a:t>
            </a:r>
          </a:p>
          <a:p>
            <a:pPr algn="just" rtl="0"/>
            <a:r>
              <a:rPr lang="en-US" dirty="0" smtClean="0"/>
              <a:t>Learn how take their roles in daily English conversation, i.e. turn taking.</a:t>
            </a:r>
          </a:p>
          <a:p>
            <a:pPr algn="just" rtl="0"/>
            <a:r>
              <a:rPr lang="en-US" dirty="0" smtClean="0"/>
              <a:t>Manage the situation in a polite way.</a:t>
            </a:r>
          </a:p>
          <a:p>
            <a:pPr algn="just" rtl="0"/>
            <a:r>
              <a:rPr lang="en-US" dirty="0" smtClean="0"/>
              <a:t>Kno</a:t>
            </a:r>
            <a:r>
              <a:rPr lang="en-US" dirty="0" smtClean="0"/>
              <a:t>w how to manage things at the airport</a:t>
            </a:r>
            <a:r>
              <a:rPr lang="en-US" dirty="0" smtClean="0"/>
              <a:t>.</a:t>
            </a:r>
            <a:endParaRPr lang="en-US" dirty="0" smtClean="0"/>
          </a:p>
          <a:p>
            <a:pPr algn="just" rtl="0"/>
            <a:r>
              <a:rPr lang="en-US" dirty="0" smtClean="0"/>
              <a:t>Learn new vocabularies</a:t>
            </a:r>
            <a:r>
              <a:rPr lang="en-US" dirty="0" smtClean="0"/>
              <a:t>.</a:t>
            </a:r>
            <a:endParaRPr lang="en-US" dirty="0" smtClean="0"/>
          </a:p>
          <a:p>
            <a:pPr marL="109728" indent="0" algn="just" rtl="0">
              <a:buNone/>
            </a:pPr>
            <a:endParaRPr lang="en-US" dirty="0" smtClean="0"/>
          </a:p>
          <a:p>
            <a:pPr algn="just" rtl="0"/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Objects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84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dirty="0" smtClean="0"/>
              <a:t>Review of the previous lecture.</a:t>
            </a:r>
          </a:p>
          <a:p>
            <a:pPr algn="just" rtl="0"/>
            <a:r>
              <a:rPr lang="en-US" dirty="0" smtClean="0"/>
              <a:t>Conversation </a:t>
            </a:r>
            <a:r>
              <a:rPr lang="en-US" dirty="0" smtClean="0"/>
              <a:t>“At the airport”</a:t>
            </a:r>
            <a:endParaRPr lang="en-US" dirty="0" smtClean="0"/>
          </a:p>
          <a:p>
            <a:pPr algn="just" rtl="0"/>
            <a:r>
              <a:rPr lang="en-US" dirty="0" smtClean="0"/>
              <a:t>Talking to the clerk.</a:t>
            </a:r>
            <a:endParaRPr lang="en-US" dirty="0" smtClean="0"/>
          </a:p>
          <a:p>
            <a:pPr marL="109728" indent="0" algn="just" rtl="0">
              <a:buNone/>
            </a:pP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Outline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1493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9029"/>
            <a:ext cx="7543800" cy="6670307"/>
          </a:xfrm>
        </p:spPr>
      </p:pic>
    </p:spTree>
    <p:extLst>
      <p:ext uri="{BB962C8B-B14F-4D97-AF65-F5344CB8AC3E}">
        <p14:creationId xmlns:p14="http://schemas.microsoft.com/office/powerpoint/2010/main" val="266589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8600"/>
            <a:ext cx="7315200" cy="6324600"/>
          </a:xfrm>
        </p:spPr>
      </p:pic>
    </p:spTree>
    <p:extLst>
      <p:ext uri="{BB962C8B-B14F-4D97-AF65-F5344CB8AC3E}">
        <p14:creationId xmlns:p14="http://schemas.microsoft.com/office/powerpoint/2010/main" val="277522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dirty="0" smtClean="0"/>
              <a:t>Learning the skills of conversation are extremely significant in terms of language learning.</a:t>
            </a:r>
          </a:p>
          <a:p>
            <a:pPr algn="just" rtl="0"/>
            <a:r>
              <a:rPr lang="en-US" dirty="0" smtClean="0"/>
              <a:t>Turn-taking strategy is rather too important to keep pace with the partner so as to deliver the massage clearly without interference. </a:t>
            </a:r>
          </a:p>
          <a:p>
            <a:pPr algn="just" rtl="0"/>
            <a:r>
              <a:rPr lang="en-US" dirty="0" smtClean="0"/>
              <a:t>Learning how to </a:t>
            </a:r>
            <a:r>
              <a:rPr lang="en-US" dirty="0" smtClean="0"/>
              <a:t>manage yourself at the airport is </a:t>
            </a:r>
            <a:r>
              <a:rPr lang="en-US" dirty="0" smtClean="0"/>
              <a:t>very significant to achieve the goals of the speech “politely”.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Summary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2036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/>
            <a:r>
              <a:rPr lang="en-US" sz="6600" b="1" dirty="0" smtClean="0">
                <a:solidFill>
                  <a:srgbClr val="00B050"/>
                </a:solidFill>
              </a:rPr>
              <a:t>If you have any question, please contact me</a:t>
            </a:r>
            <a:r>
              <a:rPr lang="en-US" dirty="0" smtClean="0"/>
              <a:t>.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436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11500" b="1" dirty="0" smtClean="0">
                <a:solidFill>
                  <a:srgbClr val="7030A0"/>
                </a:solidFill>
              </a:rPr>
              <a:t>Thank You </a:t>
            </a:r>
            <a:endParaRPr lang="ar-IQ" sz="11500" b="1" dirty="0">
              <a:solidFill>
                <a:srgbClr val="7030A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623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</TotalTime>
  <Words>162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Al-Mustaqbal University College – Department of English     A Webinar in English Conversation Speaking and Listening </vt:lpstr>
      <vt:lpstr>The Objects</vt:lpstr>
      <vt:lpstr>The Outline</vt:lpstr>
      <vt:lpstr>PowerPoint Presentation</vt:lpstr>
      <vt:lpstr>PowerPoint Presentation</vt:lpstr>
      <vt:lpstr>Summary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Webinar in English Conversation- Speaking and Listening </dc:title>
  <dc:creator>Hassen</dc:creator>
  <cp:lastModifiedBy>Maher</cp:lastModifiedBy>
  <cp:revision>9</cp:revision>
  <dcterms:created xsi:type="dcterms:W3CDTF">2006-08-16T00:00:00Z</dcterms:created>
  <dcterms:modified xsi:type="dcterms:W3CDTF">2021-05-31T22:54:09Z</dcterms:modified>
</cp:coreProperties>
</file>