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47-6A24-4D1E-AF47-840DF80A895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B63B-E8F8-4250-BD42-D61BAD88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6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47-6A24-4D1E-AF47-840DF80A895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B63B-E8F8-4250-BD42-D61BAD88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6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47-6A24-4D1E-AF47-840DF80A895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B63B-E8F8-4250-BD42-D61BAD88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10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47-6A24-4D1E-AF47-840DF80A895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B63B-E8F8-4250-BD42-D61BAD883D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2548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47-6A24-4D1E-AF47-840DF80A895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B63B-E8F8-4250-BD42-D61BAD88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1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47-6A24-4D1E-AF47-840DF80A895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B63B-E8F8-4250-BD42-D61BAD88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23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47-6A24-4D1E-AF47-840DF80A895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B63B-E8F8-4250-BD42-D61BAD88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62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47-6A24-4D1E-AF47-840DF80A895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B63B-E8F8-4250-BD42-D61BAD88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01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47-6A24-4D1E-AF47-840DF80A895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B63B-E8F8-4250-BD42-D61BAD88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3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47-6A24-4D1E-AF47-840DF80A895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B63B-E8F8-4250-BD42-D61BAD88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47-6A24-4D1E-AF47-840DF80A895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B63B-E8F8-4250-BD42-D61BAD88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0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47-6A24-4D1E-AF47-840DF80A895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B63B-E8F8-4250-BD42-D61BAD88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47-6A24-4D1E-AF47-840DF80A895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B63B-E8F8-4250-BD42-D61BAD88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2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47-6A24-4D1E-AF47-840DF80A895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B63B-E8F8-4250-BD42-D61BAD88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1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47-6A24-4D1E-AF47-840DF80A895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B63B-E8F8-4250-BD42-D61BAD88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47-6A24-4D1E-AF47-840DF80A895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B63B-E8F8-4250-BD42-D61BAD88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47-6A24-4D1E-AF47-840DF80A895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B63B-E8F8-4250-BD42-D61BAD88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7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4E2747-6A24-4D1E-AF47-840DF80A895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DB63B-E8F8-4250-BD42-D61BAD883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126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688EED-D661-8143-2C78-4A5B43C2E81B}"/>
              </a:ext>
            </a:extLst>
          </p:cNvPr>
          <p:cNvSpPr txBox="1"/>
          <p:nvPr/>
        </p:nvSpPr>
        <p:spPr>
          <a:xfrm>
            <a:off x="5047129" y="1564342"/>
            <a:ext cx="1873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/>
              <a:t> وصل مبيعات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55A173-2D2F-BF69-18AC-E91869F7F95B}"/>
              </a:ext>
            </a:extLst>
          </p:cNvPr>
          <p:cNvSpPr txBox="1"/>
          <p:nvPr/>
        </p:nvSpPr>
        <p:spPr>
          <a:xfrm>
            <a:off x="4132731" y="2163980"/>
            <a:ext cx="510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X-Cel Atlantis Scleral lenses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FEC9818-B77D-419A-F6CD-450D6BBBB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942832"/>
              </p:ext>
            </p:extLst>
          </p:nvPr>
        </p:nvGraphicFramePr>
        <p:xfrm>
          <a:off x="1919941" y="2763619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89705832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21854096"/>
                    </a:ext>
                  </a:extLst>
                </a:gridCol>
                <a:gridCol w="1274483">
                  <a:extLst>
                    <a:ext uri="{9D8B030D-6E8A-4147-A177-3AD203B41FA5}">
                      <a16:colId xmlns:a16="http://schemas.microsoft.com/office/drawing/2014/main" val="2077568565"/>
                    </a:ext>
                  </a:extLst>
                </a:gridCol>
                <a:gridCol w="1976717">
                  <a:extLst>
                    <a:ext uri="{9D8B030D-6E8A-4147-A177-3AD203B41FA5}">
                      <a16:colId xmlns:a16="http://schemas.microsoft.com/office/drawing/2014/main" val="109939661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60726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</a:t>
                      </a:r>
                      <a:r>
                        <a:rPr lang="ar-IQ" dirty="0"/>
                        <a:t>واصل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dirty="0"/>
                        <a:t>السعر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dirty="0"/>
                        <a:t>العين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dirty="0"/>
                        <a:t>الهام عبد الحسين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dirty="0"/>
                        <a:t>اسم المريض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39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IQ" dirty="0"/>
                        <a:t>واصل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600 $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dirty="0"/>
                        <a:t>36 سنة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dirty="0"/>
                        <a:t>العمر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036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/>
                        <a:t>07717622967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IQ" dirty="0"/>
                        <a:t>رقم الهاتف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94191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9613D44-8B6D-E143-13BF-57AEBFDFF66F}"/>
              </a:ext>
            </a:extLst>
          </p:cNvPr>
          <p:cNvSpPr txBox="1"/>
          <p:nvPr/>
        </p:nvSpPr>
        <p:spPr>
          <a:xfrm>
            <a:off x="7933766" y="3876139"/>
            <a:ext cx="2726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/>
              <a:t>علاء محمد السيلاوي  </a:t>
            </a:r>
          </a:p>
          <a:p>
            <a:r>
              <a:rPr lang="ar-IQ" dirty="0"/>
              <a:t>اخصائي تقنيات بصرية</a:t>
            </a:r>
          </a:p>
          <a:p>
            <a:r>
              <a:rPr lang="ar-IQ" dirty="0"/>
              <a:t>     07801344013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37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</TotalTime>
  <Words>37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</cp:revision>
  <dcterms:created xsi:type="dcterms:W3CDTF">2024-01-29T13:06:56Z</dcterms:created>
  <dcterms:modified xsi:type="dcterms:W3CDTF">2024-01-29T20:46:53Z</dcterms:modified>
</cp:coreProperties>
</file>