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64096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13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1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33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496944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260648"/>
            <a:ext cx="7182742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35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84976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39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19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84975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72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29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0"/>
            <a:ext cx="892899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10978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mohamed jawad</cp:lastModifiedBy>
  <cp:revision>2</cp:revision>
  <dcterms:created xsi:type="dcterms:W3CDTF">2024-02-25T03:48:23Z</dcterms:created>
  <dcterms:modified xsi:type="dcterms:W3CDTF">2024-02-25T04:00:20Z</dcterms:modified>
</cp:coreProperties>
</file>