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22/04/1444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br>
              <a:rPr lang="en-US" dirty="0" smtClean="0"/>
            </a:br>
            <a:r>
              <a:rPr lang="en-US" dirty="0" smtClean="0"/>
              <a:t>Properties of petroleum products</a:t>
            </a:r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072198" y="5929330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Dr.Duaa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Alwarid</a:t>
            </a:r>
            <a:endParaRPr lang="ar-IQ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0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</Words>
  <PresentationFormat>عرض على الشاشة (3:4)‏</PresentationFormat>
  <Paragraphs>2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Lecture 1 Properties of petroleum products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</dc:title>
  <dc:creator>mohammed</dc:creator>
  <cp:lastModifiedBy>mohammed</cp:lastModifiedBy>
  <cp:revision>27</cp:revision>
  <dcterms:created xsi:type="dcterms:W3CDTF">2021-10-19T21:32:31Z</dcterms:created>
  <dcterms:modified xsi:type="dcterms:W3CDTF">2022-11-16T09:52:33Z</dcterms:modified>
</cp:coreProperties>
</file>