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63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066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PresentationFormat>عرض على الشاشة (3:4)‏</PresentationFormat>
  <Paragraphs>0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mohammed</dc:creator>
  <cp:lastModifiedBy>mohammed</cp:lastModifiedBy>
  <cp:revision>12</cp:revision>
  <dcterms:created xsi:type="dcterms:W3CDTF">2021-11-08T08:44:03Z</dcterms:created>
  <dcterms:modified xsi:type="dcterms:W3CDTF">2022-11-16T10:18:44Z</dcterms:modified>
</cp:coreProperties>
</file>