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9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70" r:id="rId11"/>
    <p:sldId id="274" r:id="rId12"/>
    <p:sldId id="276" r:id="rId13"/>
    <p:sldId id="278" r:id="rId14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ueen sahbaa" initials="Qs" lastIdx="2" clrIdx="0">
    <p:extLst>
      <p:ext uri="{19B8F6BF-5375-455C-9EA6-DF929625EA0E}">
        <p15:presenceInfo xmlns:p15="http://schemas.microsoft.com/office/powerpoint/2012/main" userId="Queen sahba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91" d="100"/>
          <a:sy n="91" d="100"/>
        </p:scale>
        <p:origin x="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2-16T12:54:03.485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  <p:cm authorId="1" dt="2022-12-16T12:54:04.642" idx="2">
    <p:pos x="106" y="106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981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"/>
            <a:ext cx="9144000" cy="3522726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998483" y="4403834"/>
            <a:ext cx="3920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/>
              <a:t>Msc</a:t>
            </a:r>
            <a:r>
              <a:rPr lang="en-US" smtClean="0"/>
              <a:t>. </a:t>
            </a:r>
            <a:r>
              <a:rPr lang="en-US" dirty="0" smtClean="0"/>
              <a:t>sahbaa </a:t>
            </a:r>
            <a:r>
              <a:rPr lang="en-US" dirty="0" err="1" smtClean="0"/>
              <a:t>majeed</a:t>
            </a:r>
            <a:r>
              <a:rPr lang="en-US" dirty="0" smtClean="0"/>
              <a:t> </a:t>
            </a:r>
            <a:r>
              <a:rPr lang="en-US" dirty="0" err="1" smtClean="0"/>
              <a:t>kadhem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8587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</Words>
  <Application>Microsoft Office PowerPoint</Application>
  <PresentationFormat>عرض على الشاشة (16:9)</PresentationFormat>
  <Paragraphs>13</Paragraphs>
  <Slides>13</Slides>
  <Notes>12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Queen sahbaa</cp:lastModifiedBy>
  <cp:revision>6</cp:revision>
  <dcterms:created xsi:type="dcterms:W3CDTF">2022-12-09T10:01:59Z</dcterms:created>
  <dcterms:modified xsi:type="dcterms:W3CDTF">2022-12-16T09:56:39Z</dcterms:modified>
</cp:coreProperties>
</file>