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66" d="100"/>
          <a:sy n="66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8194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/>
              <a:t>                                                         English Vowels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1. </a:t>
            </a:r>
            <a:r>
              <a:rPr lang="en-US" sz="2400" b="1" dirty="0" smtClean="0"/>
              <a:t>Monophthong [</a:t>
            </a:r>
            <a:r>
              <a:rPr lang="en-US" sz="2400" dirty="0"/>
              <a:t>ˈ</a:t>
            </a:r>
            <a:r>
              <a:rPr lang="en-US" sz="2400" dirty="0" err="1"/>
              <a:t>mɒnəf</a:t>
            </a:r>
            <a:r>
              <a:rPr lang="en-US" sz="2400" dirty="0"/>
              <a:t>ˌ</a:t>
            </a:r>
            <a:r>
              <a:rPr lang="el-GR" sz="2400" dirty="0"/>
              <a:t>θ</a:t>
            </a:r>
            <a:r>
              <a:rPr lang="en-US" sz="2400" dirty="0" err="1" smtClean="0"/>
              <a:t>ɒŋ</a:t>
            </a:r>
            <a:r>
              <a:rPr lang="en-US" sz="2400" dirty="0"/>
              <a:t>]</a:t>
            </a:r>
            <a:r>
              <a:rPr lang="en-US" sz="2400" b="1" dirty="0" smtClean="0"/>
              <a:t>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A. Short Vowel Sounds: </a:t>
            </a:r>
            <a:r>
              <a:rPr lang="en-US" sz="2400" dirty="0" smtClean="0"/>
              <a:t>Short </a:t>
            </a:r>
            <a:r>
              <a:rPr lang="en-US" sz="2400" dirty="0"/>
              <a:t>vowels are vowel sounds that are pronounced in a short form</a:t>
            </a:r>
            <a:r>
              <a:rPr lang="en-US" sz="2400" dirty="0" smtClean="0"/>
              <a:t>. { a, </a:t>
            </a:r>
            <a:r>
              <a:rPr lang="en-US" sz="2400" dirty="0" err="1" smtClean="0"/>
              <a:t>u,e,I,o</a:t>
            </a:r>
            <a:r>
              <a:rPr lang="en-US" sz="2400" dirty="0" smtClean="0"/>
              <a:t>}</a:t>
            </a:r>
            <a:r>
              <a:rPr lang="en-US" sz="2400" dirty="0"/>
              <a:t/>
            </a:r>
            <a:br>
              <a:rPr lang="en-US" sz="2400" dirty="0"/>
            </a:br>
            <a:endParaRPr lang="ar-IQ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57400"/>
            <a:ext cx="9144000" cy="4800600"/>
          </a:xfrm>
        </p:spPr>
        <p:txBody>
          <a:bodyPr/>
          <a:lstStyle/>
          <a:p>
            <a:pPr algn="l"/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057400"/>
            <a:ext cx="90678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582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8194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                                            </a:t>
            </a:r>
            <a:r>
              <a:rPr lang="en-US" sz="4000" b="1" dirty="0" smtClean="0"/>
              <a:t>English Vowels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1. Monophthongs: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B. Long Vowel Sounds: </a:t>
            </a:r>
            <a:r>
              <a:rPr lang="en-US" sz="2400" dirty="0"/>
              <a:t>Long vowels are those in which the sounds of the letters </a:t>
            </a:r>
            <a:r>
              <a:rPr lang="en-US" sz="2400" b="1" dirty="0"/>
              <a:t>A, E, I, O, and U </a:t>
            </a:r>
            <a:r>
              <a:rPr lang="en-US" sz="2400" dirty="0"/>
              <a:t>match the spoken name of the letter. </a:t>
            </a:r>
            <a:br>
              <a:rPr lang="en-US" sz="2400" dirty="0"/>
            </a:br>
            <a:endParaRPr lang="ar-IQ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57400"/>
            <a:ext cx="9144000" cy="4800600"/>
          </a:xfrm>
        </p:spPr>
        <p:txBody>
          <a:bodyPr/>
          <a:lstStyle/>
          <a:p>
            <a:pPr algn="l"/>
            <a:endParaRPr lang="ar-IQ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7400"/>
            <a:ext cx="91440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992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819400"/>
          </a:xfrm>
        </p:spPr>
        <p:txBody>
          <a:bodyPr>
            <a:normAutofit/>
          </a:bodyPr>
          <a:lstStyle/>
          <a:p>
            <a:pPr algn="l"/>
            <a:r>
              <a:rPr lang="en-US" sz="1800" dirty="0" smtClean="0"/>
              <a:t>                                                     </a:t>
            </a:r>
            <a:r>
              <a:rPr lang="en-US" sz="3200" b="1" dirty="0" smtClean="0"/>
              <a:t>English Vowels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b="1" dirty="0" smtClean="0"/>
              <a:t>2. A diphthong  [</a:t>
            </a:r>
            <a:r>
              <a:rPr lang="en-US" sz="1800" b="1" dirty="0" err="1"/>
              <a:t>d</a:t>
            </a:r>
            <a:r>
              <a:rPr lang="en-US" sz="1800" b="1" u="sng" dirty="0" err="1"/>
              <a:t>ɪ</a:t>
            </a:r>
            <a:r>
              <a:rPr lang="en-US" sz="1800" b="1" dirty="0" err="1"/>
              <a:t>f</a:t>
            </a:r>
            <a:r>
              <a:rPr lang="el-GR" sz="1800" b="1" dirty="0"/>
              <a:t>θ</a:t>
            </a:r>
            <a:r>
              <a:rPr lang="en-US" sz="1800" b="1" dirty="0" err="1" smtClean="0"/>
              <a:t>ɒŋ</a:t>
            </a:r>
            <a:r>
              <a:rPr lang="en-US" sz="1800" b="1" dirty="0" smtClean="0"/>
              <a:t>]: </a:t>
            </a:r>
            <a:r>
              <a:rPr lang="en-US" sz="1800" dirty="0" smtClean="0"/>
              <a:t>is </a:t>
            </a:r>
            <a:r>
              <a:rPr lang="en-US" sz="1800" dirty="0"/>
              <a:t>a type of vowel sound that is made up of a combination of two single vowel sounds but within the same </a:t>
            </a:r>
            <a:r>
              <a:rPr lang="en-US" sz="1800" dirty="0" smtClean="0"/>
              <a:t>syllable.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57400"/>
            <a:ext cx="9144000" cy="4800600"/>
          </a:xfrm>
        </p:spPr>
        <p:txBody>
          <a:bodyPr/>
          <a:lstStyle/>
          <a:p>
            <a:pPr algn="l"/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057401"/>
            <a:ext cx="91440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08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819400"/>
          </a:xfrm>
        </p:spPr>
        <p:txBody>
          <a:bodyPr>
            <a:normAutofit/>
          </a:bodyPr>
          <a:lstStyle/>
          <a:p>
            <a:pPr algn="l"/>
            <a:r>
              <a:rPr lang="en-US" sz="1800" dirty="0" smtClean="0"/>
              <a:t>                                                     </a:t>
            </a:r>
            <a:r>
              <a:rPr lang="en-US" sz="3200" b="1" dirty="0" smtClean="0"/>
              <a:t>English Vowels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b="1" dirty="0" smtClean="0"/>
              <a:t>3. A </a:t>
            </a:r>
            <a:r>
              <a:rPr lang="en-US" sz="1800" b="1" dirty="0" err="1" smtClean="0"/>
              <a:t>triphthong</a:t>
            </a:r>
            <a:r>
              <a:rPr lang="en-US" sz="1800" b="1" dirty="0" smtClean="0"/>
              <a:t> [</a:t>
            </a:r>
            <a:r>
              <a:rPr lang="en-US" sz="1800" b="1" dirty="0" err="1"/>
              <a:t>trɪf</a:t>
            </a:r>
            <a:r>
              <a:rPr lang="el-GR" sz="1800" b="1" dirty="0"/>
              <a:t>θ</a:t>
            </a:r>
            <a:r>
              <a:rPr lang="en-US" sz="1800" b="1" dirty="0" err="1" smtClean="0"/>
              <a:t>ɒŋ</a:t>
            </a:r>
            <a:r>
              <a:rPr lang="en-US" sz="1800" b="1" dirty="0" smtClean="0"/>
              <a:t>]:  </a:t>
            </a:r>
            <a:r>
              <a:rPr lang="en-US" sz="1800" dirty="0" smtClean="0"/>
              <a:t>is </a:t>
            </a:r>
            <a:r>
              <a:rPr lang="en-US" sz="1800" dirty="0"/>
              <a:t>a monosyllabic sound which functions as a single phoneme.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57400"/>
            <a:ext cx="9144000" cy="4800600"/>
          </a:xfrm>
        </p:spPr>
        <p:txBody>
          <a:bodyPr/>
          <a:lstStyle/>
          <a:p>
            <a:pPr algn="l"/>
            <a:endParaRPr lang="ar-IQ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3600"/>
            <a:ext cx="91440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429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81940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/>
              <a:t>                                                                    Sounds in English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b="1" dirty="0" smtClean="0"/>
              <a:t>4</a:t>
            </a:r>
            <a:r>
              <a:rPr lang="en-US" sz="1800" dirty="0" smtClean="0"/>
              <a:t>. </a:t>
            </a:r>
            <a:r>
              <a:rPr lang="en-US" sz="1800" b="1" dirty="0" smtClean="0"/>
              <a:t>Consonant </a:t>
            </a:r>
            <a:r>
              <a:rPr lang="en-US" sz="1800" b="1" dirty="0"/>
              <a:t>Sounds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57400"/>
            <a:ext cx="9144000" cy="4800600"/>
          </a:xfrm>
        </p:spPr>
        <p:txBody>
          <a:bodyPr/>
          <a:lstStyle/>
          <a:p>
            <a:pPr algn="l"/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7400"/>
            <a:ext cx="91440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643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81940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/>
              <a:t>                                                                    Sounds in English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b="1" dirty="0"/>
              <a:t>Consonant Sounds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57400"/>
            <a:ext cx="9144000" cy="4800600"/>
          </a:xfrm>
        </p:spPr>
        <p:txBody>
          <a:bodyPr/>
          <a:lstStyle/>
          <a:p>
            <a:pPr algn="l"/>
            <a:endParaRPr lang="ar-IQ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0" y="1851932"/>
            <a:ext cx="9169400" cy="4989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436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6" y="-1219200"/>
            <a:ext cx="9144000" cy="281940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/>
              <a:t>                                                                    Sounds in English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57400"/>
            <a:ext cx="9144000" cy="4800600"/>
          </a:xfrm>
        </p:spPr>
        <p:txBody>
          <a:bodyPr/>
          <a:lstStyle/>
          <a:p>
            <a:pPr algn="l"/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583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24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                                                       English Vowels 1. Monophthong [ˈmɒnəfˌθɒŋ]:  A. Short Vowel Sounds: Short vowels are vowel sounds that are pronounced in a short form. { a, u,e,I,o} </vt:lpstr>
      <vt:lpstr>                                            English Vowels 1. Monophthongs:  B. Long Vowel Sounds: Long vowels are those in which the sounds of the letters A, E, I, O, and U match the spoken name of the letter.  </vt:lpstr>
      <vt:lpstr>                                                     English Vowels  2. A diphthong  [dɪfθɒŋ]: is a type of vowel sound that is made up of a combination of two single vowel sounds but within the same syllable.</vt:lpstr>
      <vt:lpstr>                                                     English Vowels  3. A triphthong [trɪfθɒŋ]:  is a monosyllabic sound which functions as a single phoneme.</vt:lpstr>
      <vt:lpstr>                                                                    Sounds in English  4. Consonant Sounds</vt:lpstr>
      <vt:lpstr>                                                                    Sounds in English  Consonant Sounds</vt:lpstr>
      <vt:lpstr>                                                                    Sounds in English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             English Vowels 1. Monophthongs:  A. Short Vowel Sounds: Short vowels are vowel sounds that are pronounced in a short form. </dc:title>
  <dc:creator>امير</dc:creator>
  <cp:lastModifiedBy>Maher</cp:lastModifiedBy>
  <cp:revision>17</cp:revision>
  <dcterms:created xsi:type="dcterms:W3CDTF">2006-08-16T00:00:00Z</dcterms:created>
  <dcterms:modified xsi:type="dcterms:W3CDTF">2022-11-29T09:25:24Z</dcterms:modified>
</cp:coreProperties>
</file>