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696" r:id="rId2"/>
  </p:sldMasterIdLst>
  <p:sldIdLst>
    <p:sldId id="29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97" r:id="rId29"/>
    <p:sldId id="282" r:id="rId30"/>
    <p:sldId id="283" r:id="rId31"/>
    <p:sldId id="284" r:id="rId32"/>
    <p:sldId id="285" r:id="rId33"/>
    <p:sldId id="286" r:id="rId34"/>
    <p:sldId id="287" r:id="rId35"/>
    <p:sldId id="298" r:id="rId36"/>
    <p:sldId id="289" r:id="rId37"/>
    <p:sldId id="290" r:id="rId38"/>
    <p:sldId id="300" r:id="rId3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4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0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5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8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0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22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9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6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07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13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7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5404C2D-86A7-4AA6-B13A-5FC5B4D76AF0}" type="datetimeFigureOut">
              <a:rPr lang="ar-IQ" smtClean="0"/>
              <a:t>03/08/1442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9B603A5-F652-42F4-BB19-F1EE06DE6198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30917C7-FB89-4822-AFD7-7E832C9BA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8D645BA-6FB6-4A34-89B5-49DA20849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8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472608" cy="1296144"/>
          </a:xfrm>
        </p:spPr>
        <p:txBody>
          <a:bodyPr>
            <a:normAutofit/>
          </a:bodyPr>
          <a:lstStyle/>
          <a:p>
            <a:pPr rtl="0">
              <a:lnSpc>
                <a:spcPct val="115000"/>
              </a:lnSpc>
            </a:pPr>
            <a:r>
              <a:rPr lang="en-US" sz="1800" b="1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Ministry of Higher Education and Scientific Research</a:t>
            </a:r>
            <a:r>
              <a:rPr lang="en-US" sz="1800" b="1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1800" b="1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1800" b="1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Al-</a:t>
            </a:r>
            <a:r>
              <a:rPr lang="en-US" sz="1800" b="1" dirty="0" err="1">
                <a:ln w="500">
                  <a:noFill/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1800" b="1" dirty="0" err="1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ustaqbal</a:t>
            </a:r>
            <a:r>
              <a:rPr lang="en-US" sz="1800" b="1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University </a:t>
            </a:r>
            <a:r>
              <a:rPr lang="en-US" sz="1800" b="1" dirty="0">
                <a:ln w="500">
                  <a:noFill/>
                </a:ln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en-US" sz="1800" b="1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ollege</a:t>
            </a:r>
            <a:r>
              <a:rPr lang="en-US" sz="1800" b="1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1800" b="1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1800" b="1" dirty="0">
                <a:ln w="500">
                  <a:noFill/>
                </a:ln>
                <a:latin typeface="Times New Roman" pitchFamily="18" charset="0"/>
                <a:ea typeface="Calibri"/>
                <a:cs typeface="Times New Roman" pitchFamily="18" charset="0"/>
              </a:rPr>
              <a:t>R</a:t>
            </a:r>
            <a:r>
              <a:rPr lang="en-US" sz="1800" b="1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adiology Techniques Department</a:t>
            </a:r>
            <a:endParaRPr lang="ar-IQ" sz="1800" b="1" dirty="0">
              <a:ln w="5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about-960x8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3600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7" y="1744216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buNone/>
            </a:pPr>
            <a:endParaRPr lang="en-US" sz="5400" b="1" dirty="0" smtClean="0">
              <a:solidFill>
                <a:srgbClr val="C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Chest X-Ray</a:t>
            </a:r>
            <a:endParaRPr lang="en-US" sz="5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 rtl="0">
              <a:lnSpc>
                <a:spcPct val="115000"/>
              </a:lnSpc>
              <a:spcAft>
                <a:spcPts val="0"/>
              </a:spcAft>
              <a:buNone/>
            </a:pPr>
            <a:endParaRPr lang="en-US" sz="25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 rtl="0">
              <a:lnSpc>
                <a:spcPct val="115000"/>
              </a:lnSpc>
              <a:spcAft>
                <a:spcPts val="0"/>
              </a:spcAft>
              <a:buNone/>
            </a:pPr>
            <a:endParaRPr lang="en-US" sz="25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500" b="1" dirty="0">
                <a:latin typeface="Times New Roman" pitchFamily="18" charset="0"/>
                <a:ea typeface="Calibri"/>
                <a:cs typeface="Times New Roman" pitchFamily="18" charset="0"/>
              </a:rPr>
              <a:t>By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4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Karar</a:t>
            </a:r>
            <a:r>
              <a:rPr lang="en-US" sz="4800" b="1" dirty="0" smtClean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Haider</a:t>
            </a:r>
            <a:endParaRPr lang="en-US" sz="4800" b="1" dirty="0">
              <a:solidFill>
                <a:srgbClr val="C00000"/>
              </a:solidFill>
              <a:latin typeface="Times New Roman"/>
              <a:ea typeface="Times New Roman"/>
              <a:cs typeface="Arial"/>
            </a:endParaRPr>
          </a:p>
          <a:p>
            <a:pPr marL="0" indent="0" algn="ctr" rtl="0">
              <a:lnSpc>
                <a:spcPct val="115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54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52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55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15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88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789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865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572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543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822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7755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27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64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06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9144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7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45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" y="0"/>
            <a:ext cx="9106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754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9144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06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82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94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40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81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9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317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45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652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666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02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375</TotalTime>
  <Words>13</Words>
  <Application>Microsoft Office PowerPoint</Application>
  <PresentationFormat>عرض على الشاشة (3:4)‏</PresentationFormat>
  <Paragraphs>10</Paragraphs>
  <Slides>37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37</vt:i4>
      </vt:variant>
    </vt:vector>
  </HeadingPairs>
  <TitlesOfParts>
    <vt:vector size="39" baseType="lpstr">
      <vt:lpstr>أفق</vt:lpstr>
      <vt:lpstr>نسق Office</vt:lpstr>
      <vt:lpstr>Ministry of Higher Education and Scientific Research Al-Mustaqbal University College Radiology Techniques Department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X RAY</dc:title>
  <dc:creator>user</dc:creator>
  <cp:lastModifiedBy>user</cp:lastModifiedBy>
  <cp:revision>26</cp:revision>
  <dcterms:created xsi:type="dcterms:W3CDTF">2020-12-25T15:18:55Z</dcterms:created>
  <dcterms:modified xsi:type="dcterms:W3CDTF">2021-03-16T08:42:46Z</dcterms:modified>
</cp:coreProperties>
</file>