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7BAAE7-BFE3-EE72-3643-F7219E2C6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61CC0F7-62DF-5356-3A8C-9CEB8152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1B5257-89F2-F3BA-C952-1B7A94B7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E59D3D-14CA-AE45-9BA0-A4ACEFDC4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66BFB9-3214-7C76-468D-E2DF4366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46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26338D-69CF-4646-7933-A737C49B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CAFBBB-6613-9774-67B8-40E9AA76C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D41342-37A6-7194-7EBE-52D5E87C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28734E-8582-388D-906A-D313D4F35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CB0F18-ED72-1185-4D10-FB1828BF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580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4D94650-B3A0-005B-64A9-928945A33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0E1427B-CC27-CE8C-A509-B1C551FF5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76453A-375A-6E2B-2195-2C882A74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203771-A776-8AAE-C1E6-13D0194A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3A571D-66F6-921A-D00D-AAA95F24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444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D72ED8-4802-B29C-6A34-E1BBF7B0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AD1061-6AE9-2B40-14EA-E6593ADFD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DF0508-88F4-100F-885D-754C1023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651089-68E6-5A52-8B36-845B7A11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055A40-49F5-5539-7720-0D505335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0773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103C12-9CDA-9CB7-2593-9B21CE51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118E09-2619-08C8-BE9F-F1C77EC34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489275-732A-2D7C-8AF9-6F9448A3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A9B88D-57A9-1A1B-E171-4091213C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481C8C-388A-692A-C6D7-583E63B9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118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668D47-8452-9FED-78A5-21AB325FF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9D20DF-CAD2-FA68-72A3-CF35C10F6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5118E7-BD42-5953-3634-5DFF4EC94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E3F37C-B963-5FA9-04EC-6CC807ED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037A37-B7FE-6FE5-1CB1-058D947E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B751164-8529-C5A2-F1E1-770E7699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530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6D8BFB-F84B-1518-AF12-E80641DD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90109C6-BF7D-FBB5-6861-76CAED176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98CFB9-79B8-84E1-8002-E7946DE53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725D7AA-BF7D-4D10-3A2E-96CBC1A90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48AA883-1ABA-10A8-34ED-9F2146B8D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C1B2CB2-97A8-804F-D040-77D2BB4D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C8167D9-966F-6395-6192-BD0EB74F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D4A3018-6495-0E0A-4F84-EDB8F9B8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4455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CFA85B-4F12-6E50-E387-C3116F91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53A961F-A55C-DBE3-454E-5EE965A7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36A785F-A0AE-8B29-6C19-55010109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E6850E9-9C15-C112-9240-8DCC0886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3588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E9D70CE-B5B4-75D5-0273-E2382728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55E30CF-009E-289A-BCB6-E581B99B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848593C-6FF4-21A3-FA66-E33BEFD8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69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66DEB9-5B6F-1448-F3DA-0712A49AC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9A9093-BAB3-8F5B-3A90-7C9CF55B8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3E99A3-89DC-CECB-0A31-57D8D9785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B5591D-D8A9-35A9-131B-FB9BAC65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FEDEE3D-62C4-DF83-C6BC-7BAA46A3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A22FAD3-DEC6-FE3E-16CF-A3ED9C92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126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5B9B04-170C-8FE9-DA26-433E700F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5E5D39E-EE3F-8AC3-96B0-DD5B6F05E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D646D0-261B-8BA0-10FD-E35716109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D6ACD95-6298-27AA-7454-6CCFBE1B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A18E14-CCDD-8F87-33F8-998A221E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4C0925-0B00-0428-F2A7-078B9099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22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39A9899-3B78-9444-E3C4-5F8E2E87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2EB571-2C83-86B5-06C5-79C523601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4FAB1D-A3DA-B15C-0DA0-EB11162BA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D84A-A1C5-DB4A-B026-617453AE65B6}" type="datetimeFigureOut">
              <a:rPr lang="ar-EG" smtClean="0"/>
              <a:t>24/01/1444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589587-3D9C-F5E0-90D8-122F24E77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57038F-81A7-BF55-F196-DB3B478AF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3E1D-2529-CB40-B02F-7083D83E79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951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DE4923-81D1-7B24-FB9E-1F6688825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022" y="244491"/>
            <a:ext cx="9144000" cy="1150615"/>
          </a:xfrm>
        </p:spPr>
        <p:txBody>
          <a:bodyPr/>
          <a:lstStyle/>
          <a:p>
            <a:r>
              <a:rPr lang="ar-EG" dirty="0"/>
              <a:t>الحقوق الاقتصادية والاجتماعية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BB477E9-B89C-DCB0-2156-410168A6E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914" y="2383797"/>
            <a:ext cx="8500171" cy="4816493"/>
          </a:xfrm>
        </p:spPr>
        <p:txBody>
          <a:bodyPr>
            <a:normAutofit/>
          </a:bodyPr>
          <a:lstStyle/>
          <a:p>
            <a:r>
              <a:rPr lang="ar-EG" sz="3200" b="1" dirty="0"/>
              <a:t>تعريفها / هي الحقوق التي ترمي الى تنمية الجوانب الاقتصادية والاجتماعية لدى الفرد</a:t>
            </a:r>
          </a:p>
          <a:p>
            <a:r>
              <a:rPr lang="ar-EG" sz="3200" b="1" dirty="0" err="1"/>
              <a:t>والتى</a:t>
            </a:r>
            <a:r>
              <a:rPr lang="ar-EG" sz="3200" b="1" dirty="0"/>
              <a:t> تشكل من جانب اخر واجبا على الدولة في تأمنيها وكفالتها للأفراد</a:t>
            </a:r>
          </a:p>
        </p:txBody>
      </p:sp>
    </p:spTree>
    <p:extLst>
      <p:ext uri="{BB962C8B-B14F-4D97-AF65-F5344CB8AC3E}">
        <p14:creationId xmlns:p14="http://schemas.microsoft.com/office/powerpoint/2010/main" val="280162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23B12D-A7F8-B81D-A5D4-7CD23094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800" dirty="0">
                <a:solidFill>
                  <a:schemeClr val="accent1"/>
                </a:solidFill>
              </a:rPr>
              <a:t>انواعها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1BA9D9B-B90E-CAF3-0D1E-97411332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حق العمل</a:t>
            </a:r>
          </a:p>
          <a:p>
            <a:r>
              <a:rPr lang="ar-EG" dirty="0"/>
              <a:t>حق الملكية (التملك) </a:t>
            </a:r>
          </a:p>
          <a:p>
            <a:r>
              <a:rPr lang="ar-EG" dirty="0"/>
              <a:t>حق تكوين الاسرة ورعايتها</a:t>
            </a:r>
          </a:p>
          <a:p>
            <a:r>
              <a:rPr lang="ar-EG" dirty="0"/>
              <a:t>الحق في الصحة العامة</a:t>
            </a:r>
          </a:p>
          <a:p>
            <a:r>
              <a:rPr lang="ar-EG" dirty="0"/>
              <a:t>الحق في بيئة سليمة</a:t>
            </a:r>
          </a:p>
          <a:p>
            <a:r>
              <a:rPr lang="ar-EG" dirty="0"/>
              <a:t>حق التنمية</a:t>
            </a:r>
          </a:p>
          <a:p>
            <a:r>
              <a:rPr lang="ar-EG" dirty="0"/>
              <a:t>حق الضمان الاجتماعي والصحي</a:t>
            </a:r>
          </a:p>
        </p:txBody>
      </p:sp>
    </p:spTree>
    <p:extLst>
      <p:ext uri="{BB962C8B-B14F-4D97-AF65-F5344CB8AC3E}">
        <p14:creationId xmlns:p14="http://schemas.microsoft.com/office/powerpoint/2010/main" val="151679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11DC74-9F53-03B4-D17E-331588DE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/>
              <a:t>اهم الاتفاقيات التي نصت عليها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EAF5B0-BF12-C707-C295-26849AC6E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/>
              <a:t>الاعلان العالمي لحقوق الانسان 1948</a:t>
            </a:r>
          </a:p>
          <a:p>
            <a:r>
              <a:rPr lang="ar-EG" dirty="0"/>
              <a:t>الميثاق العربي لحقوق الانسان 1997</a:t>
            </a:r>
          </a:p>
          <a:p>
            <a:r>
              <a:rPr lang="ar-EG" dirty="0"/>
              <a:t>العهد الدولي للحقوق الاقتصادية والاجتماعية والثقافية 1966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79598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الحقوق الاقتصادية والاجتماعية</vt:lpstr>
      <vt:lpstr>انواعها</vt:lpstr>
      <vt:lpstr>اهم الاتفاقيات التي نصت عليها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الحقوق الاقتصادية والاجتماعية</dc:title>
  <dc:creator>زينب المرزوك</dc:creator>
  <cp:lastModifiedBy>زينب المرزوك</cp:lastModifiedBy>
  <cp:revision>1</cp:revision>
  <dcterms:created xsi:type="dcterms:W3CDTF">2022-08-21T08:58:29Z</dcterms:created>
  <dcterms:modified xsi:type="dcterms:W3CDTF">2022-08-21T09:09:19Z</dcterms:modified>
</cp:coreProperties>
</file>