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2" r:id="rId2"/>
    <p:sldId id="256" r:id="rId3"/>
    <p:sldId id="257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47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805264"/>
          </a:xfrm>
        </p:spPr>
        <p:txBody>
          <a:bodyPr>
            <a:normAutofit/>
          </a:bodyPr>
          <a:lstStyle/>
          <a:p>
            <a:r>
              <a:rPr lang="ar-EG" sz="4000" b="1" dirty="0">
                <a:solidFill>
                  <a:srgbClr val="FF0000"/>
                </a:solidFill>
              </a:rPr>
              <a:t>المادة / حقوق انسان</a:t>
            </a:r>
            <a:br>
              <a:rPr lang="ar-EG" sz="4000" b="1" dirty="0">
                <a:solidFill>
                  <a:srgbClr val="FF0000"/>
                </a:solidFill>
              </a:rPr>
            </a:br>
            <a:br>
              <a:rPr lang="ar-EG" sz="4000" b="1" dirty="0">
                <a:solidFill>
                  <a:srgbClr val="FF0000"/>
                </a:solidFill>
              </a:rPr>
            </a:br>
            <a:r>
              <a:rPr lang="ar-EG" sz="4000" b="1" dirty="0">
                <a:solidFill>
                  <a:srgbClr val="FF0000"/>
                </a:solidFill>
              </a:rPr>
              <a:t>أستاذ المادة</a:t>
            </a:r>
            <a:br>
              <a:rPr lang="ar-EG" sz="4000" b="1" dirty="0">
                <a:solidFill>
                  <a:srgbClr val="FF0000"/>
                </a:solidFill>
              </a:rPr>
            </a:br>
            <a:r>
              <a:rPr lang="ar-EG" sz="4000" b="1" dirty="0" err="1">
                <a:solidFill>
                  <a:srgbClr val="FF0000"/>
                </a:solidFill>
              </a:rPr>
              <a:t>م.م</a:t>
            </a:r>
            <a:r>
              <a:rPr lang="ar-EG" sz="4000" b="1" dirty="0">
                <a:solidFill>
                  <a:srgbClr val="FF0000"/>
                </a:solidFill>
              </a:rPr>
              <a:t> زينب كاظم مطلك</a:t>
            </a:r>
            <a:r>
              <a:rPr lang="ar-IQ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br>
              <a:rPr lang="ar-EG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ar-IQ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253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548680"/>
            <a:ext cx="6368752" cy="5090120"/>
          </a:xfrm>
        </p:spPr>
        <p:txBody>
          <a:bodyPr>
            <a:normAutofit fontScale="92500" lnSpcReduction="20000"/>
          </a:bodyPr>
          <a:lstStyle/>
          <a:p>
            <a:r>
              <a:rPr lang="ar-EG" dirty="0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  <a:t>تعريف الحق، </a:t>
            </a:r>
            <a:r>
              <a:rPr lang="ar-IQ" dirty="0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  <a:t> الحق خلاف الباطل . والحق واحد الحقوق .</a:t>
            </a:r>
            <a:endParaRPr lang="en-US" dirty="0">
              <a:solidFill>
                <a:schemeClr val="tx1"/>
              </a:solidFill>
              <a:latin typeface="Simplified Arabic"/>
              <a:ea typeface="Times New Roman"/>
              <a:cs typeface="Times New Roman"/>
            </a:endParaRPr>
          </a:p>
          <a:p>
            <a:r>
              <a:rPr lang="ar-IQ" dirty="0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  <a:t>والحق اسم واحد من اسماء الله الحسنى , الحق  وهو الثابت الذي </a:t>
            </a:r>
            <a:r>
              <a:rPr lang="ar-IQ" dirty="0" err="1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  <a:t>لايسوغ</a:t>
            </a:r>
            <a:r>
              <a:rPr lang="ar-IQ" dirty="0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  <a:t> انكاره .</a:t>
            </a:r>
            <a:endParaRPr lang="ar-EG" dirty="0">
              <a:solidFill>
                <a:schemeClr val="tx1"/>
              </a:solidFill>
              <a:latin typeface="Simplified Arabic"/>
              <a:ea typeface="Times New Roman"/>
              <a:cs typeface="Simplified Arabic"/>
            </a:endParaRPr>
          </a:p>
          <a:p>
            <a:r>
              <a:rPr lang="ar-EG" dirty="0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  <a:t>ويعرف الحق بأنه ميزة يمنحها القانون ويوفر لها الحماية،  أو هو مصلحة يحميها القانون</a:t>
            </a:r>
            <a:br>
              <a:rPr lang="ar-IQ" dirty="0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</a:br>
            <a:br>
              <a:rPr lang="ar-IQ" dirty="0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</a:br>
            <a:r>
              <a:rPr lang="ar-IQ" sz="3600" u="sng" dirty="0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  <a:t>تعريف حقوق الانسان</a:t>
            </a:r>
            <a:r>
              <a:rPr lang="ar-IQ" dirty="0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  <a:t> : هي الحقوق والحريات</a:t>
            </a:r>
            <a:r>
              <a:rPr lang="ar-EG" dirty="0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  <a:t> أو هي</a:t>
            </a:r>
            <a:r>
              <a:rPr lang="ar-IQ" dirty="0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  <a:t> : مجموعة الحقوق والمطالب الواجبة الوفاء لكل البشر على قدم المساواة دون تمييز بينهم .</a:t>
            </a:r>
            <a:endParaRPr lang="en-US" dirty="0">
              <a:solidFill>
                <a:schemeClr val="tx1"/>
              </a:solidFill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IQ" dirty="0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  <a:t> </a:t>
            </a:r>
            <a:endParaRPr lang="en-US" dirty="0">
              <a:solidFill>
                <a:schemeClr val="tx1"/>
              </a:solidFill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IQ" dirty="0">
                <a:solidFill>
                  <a:schemeClr val="tx1"/>
                </a:solidFill>
                <a:latin typeface="Simplified Arabic"/>
                <a:ea typeface="Times New Roman"/>
                <a:cs typeface="Simplified Arabic"/>
              </a:rPr>
              <a:t> </a:t>
            </a:r>
            <a:endParaRPr lang="en-US" dirty="0">
              <a:solidFill>
                <a:schemeClr val="tx1"/>
              </a:solidFill>
              <a:latin typeface="Simplified Arabic"/>
              <a:ea typeface="Times New Roman"/>
              <a:cs typeface="Times New Roman"/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144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4000" b="1" dirty="0">
                <a:solidFill>
                  <a:schemeClr val="tx2"/>
                </a:solidFill>
                <a:latin typeface="Simplified Arabic"/>
                <a:ea typeface="Times New Roman"/>
                <a:cs typeface="Simplified Arabic"/>
              </a:rPr>
              <a:t> </a:t>
            </a:r>
            <a:r>
              <a:rPr lang="ar-IQ" b="1" u="sng" dirty="0">
                <a:solidFill>
                  <a:schemeClr val="tx2"/>
                </a:solidFill>
                <a:latin typeface="Simplified Arabic"/>
                <a:ea typeface="Times New Roman"/>
                <a:cs typeface="Simplified Arabic"/>
              </a:rPr>
              <a:t>خصائص حقوق الانسان</a:t>
            </a:r>
            <a:endParaRPr lang="ar-IQ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1666" y="116601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85725" algn="just"/>
            <a:r>
              <a:rPr lang="ar-IQ" b="1" dirty="0">
                <a:latin typeface="Simplified Arabic"/>
                <a:ea typeface="Times New Roman"/>
                <a:cs typeface="Simplified Arabic"/>
              </a:rPr>
              <a:t>1- انها لا تشترى , لا تكتسب ولا تورث , فهي ملك للناس لانهم بشر وحقوق الانسان متأصلة في كل فرد .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marL="85725" algn="just"/>
            <a:r>
              <a:rPr lang="ar-IQ" b="1" dirty="0">
                <a:latin typeface="Simplified Arabic"/>
                <a:ea typeface="Times New Roman"/>
                <a:cs typeface="Simplified Arabic"/>
              </a:rPr>
              <a:t>2- حقوق الانسان واحدة لجميع البشر بغض النظر عن العنصر, الجنس , الدين . 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IQ" b="1" dirty="0">
                <a:latin typeface="Simplified Arabic"/>
                <a:ea typeface="Times New Roman"/>
                <a:cs typeface="Simplified Arabic"/>
              </a:rPr>
              <a:t>3-حقوق الانسان لا يمكن انتزاعها فهي ثابتة وغير قابله للتصرف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indent="-1985010" algn="just"/>
            <a:r>
              <a:rPr lang="ar-IQ" b="1" dirty="0">
                <a:latin typeface="Simplified Arabic"/>
                <a:ea typeface="Times New Roman"/>
                <a:cs typeface="Simplified Arabic"/>
              </a:rPr>
              <a:t>4-حقوق الانسان غير قابلة للتجزؤ .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IQ" b="1" dirty="0">
                <a:latin typeface="Simplified Arabic"/>
                <a:ea typeface="Times New Roman"/>
                <a:cs typeface="Simplified Arabic"/>
              </a:rPr>
              <a:t>                     </a:t>
            </a:r>
            <a:r>
              <a:rPr lang="ar-EG" b="1" dirty="0">
                <a:latin typeface="Simplified Arabic"/>
                <a:ea typeface="Times New Roman"/>
                <a:cs typeface="Simplified Arabic"/>
              </a:rPr>
              <a:t>أنواع </a:t>
            </a:r>
            <a:r>
              <a:rPr lang="ar-IQ" sz="3600" b="1" u="sng" dirty="0">
                <a:latin typeface="Simplified Arabic"/>
                <a:ea typeface="Times New Roman"/>
                <a:cs typeface="Simplified Arabic"/>
              </a:rPr>
              <a:t> حقوق الانسان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EG" b="1" dirty="0">
                <a:latin typeface="Simplified Arabic"/>
                <a:ea typeface="Times New Roman"/>
                <a:cs typeface="Simplified Arabic"/>
              </a:rPr>
              <a:t>1-</a:t>
            </a:r>
            <a:r>
              <a:rPr lang="ar-IQ" b="1" dirty="0">
                <a:latin typeface="Simplified Arabic"/>
                <a:ea typeface="Times New Roman"/>
                <a:cs typeface="Simplified Arabic"/>
              </a:rPr>
              <a:t> الحقوق المدنية 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algn="just"/>
            <a:r>
              <a:rPr lang="ar-EG" b="1" dirty="0">
                <a:latin typeface="Simplified Arabic"/>
                <a:ea typeface="Times New Roman"/>
                <a:cs typeface="Simplified Arabic"/>
              </a:rPr>
              <a:t>2</a:t>
            </a:r>
            <a:r>
              <a:rPr lang="ar-IQ" b="1" dirty="0">
                <a:latin typeface="Simplified Arabic"/>
                <a:ea typeface="Times New Roman"/>
                <a:cs typeface="Simplified Arabic"/>
              </a:rPr>
              <a:t>: الحقوق الاقتصادية والاجتماعية 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ar-EG" b="1" dirty="0">
                <a:latin typeface="Simplified Arabic"/>
                <a:ea typeface="Times New Roman"/>
                <a:cs typeface="Simplified Arabic"/>
              </a:rPr>
              <a:t>3-</a:t>
            </a:r>
            <a:r>
              <a:rPr lang="ar-IQ" b="1" dirty="0">
                <a:latin typeface="Simplified Arabic"/>
                <a:ea typeface="Times New Roman"/>
                <a:cs typeface="Simplified Arabic"/>
              </a:rPr>
              <a:t> : الحقوق </a:t>
            </a:r>
            <a:r>
              <a:rPr lang="ar-EG" b="1" dirty="0">
                <a:latin typeface="Simplified Arabic"/>
                <a:ea typeface="Times New Roman"/>
                <a:cs typeface="Simplified Arabic"/>
              </a:rPr>
              <a:t>والحريات الثقافية والفكرية</a:t>
            </a:r>
          </a:p>
          <a:p>
            <a:pPr marL="0" indent="0" algn="just">
              <a:buNone/>
            </a:pPr>
            <a:r>
              <a:rPr lang="ar-EG" b="1" dirty="0">
                <a:latin typeface="Simplified Arabic"/>
                <a:ea typeface="Times New Roman"/>
                <a:cs typeface="Simplified Arabic"/>
              </a:rPr>
              <a:t>4- الحقوق السياسية</a:t>
            </a:r>
            <a:endParaRPr lang="en-US" dirty="0">
              <a:latin typeface="Simplified Arabic"/>
              <a:ea typeface="Times New Roman"/>
              <a:cs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876422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203</Words>
  <Application>Microsoft Office PowerPoint</Application>
  <PresentationFormat>عرض على الشاشة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المادة / حقوق انسان  أستاذ المادة م.م زينب كاظم مطلك    </vt:lpstr>
      <vt:lpstr>عرض تقديمي في PowerPoint</vt:lpstr>
      <vt:lpstr> خصائص حقوق الانسان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gh</dc:creator>
  <cp:lastModifiedBy>زينب المرزوك</cp:lastModifiedBy>
  <cp:revision>17</cp:revision>
  <dcterms:created xsi:type="dcterms:W3CDTF">2018-12-30T18:01:12Z</dcterms:created>
  <dcterms:modified xsi:type="dcterms:W3CDTF">2022-08-20T11:35:06Z</dcterms:modified>
</cp:coreProperties>
</file>