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handoutMasterIdLst>
    <p:handoutMasterId r:id="rId8"/>
  </p:handoutMasterIdLst>
  <p:sldIdLst>
    <p:sldId id="357" r:id="rId2"/>
    <p:sldId id="358" r:id="rId3"/>
    <p:sldId id="359" r:id="rId4"/>
    <p:sldId id="361" r:id="rId5"/>
    <p:sldId id="3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78046" autoAdjust="0"/>
  </p:normalViewPr>
  <p:slideViewPr>
    <p:cSldViewPr snapToGrid="0">
      <p:cViewPr>
        <p:scale>
          <a:sx n="81" d="100"/>
          <a:sy n="81" d="100"/>
        </p:scale>
        <p:origin x="-686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8/20/2022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8/20/2022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8/20/2022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F472E-9A14-44A3-D205-69C67637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تعريف الحقوق المدنية والشخصية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2768B7-BC3C-C7E2-B495-7DA6985B4A3B}"/>
              </a:ext>
            </a:extLst>
          </p:cNvPr>
          <p:cNvSpPr txBox="1"/>
          <p:nvPr/>
        </p:nvSpPr>
        <p:spPr>
          <a:xfrm>
            <a:off x="1945700" y="3283358"/>
            <a:ext cx="927847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IQ" sz="2800" b="1" dirty="0"/>
              <a:t>الحقوق المدنية والشخصية: هي الحقوق التي تثبت </a:t>
            </a:r>
            <a:r>
              <a:rPr lang="ar-IQ" sz="2800" b="1" dirty="0" err="1"/>
              <a:t>للانسان</a:t>
            </a:r>
            <a:r>
              <a:rPr lang="ar-IQ" sz="2800" b="1" dirty="0"/>
              <a:t> </a:t>
            </a:r>
            <a:r>
              <a:rPr lang="ar-EG" sz="2800" b="1" dirty="0"/>
              <a:t>لمجرد كونه</a:t>
            </a:r>
            <a:r>
              <a:rPr lang="ar-IQ" sz="2800" b="1" dirty="0"/>
              <a:t> انسانا وعضوا والتي تتقرر له لمجرد كونه انسانا كحقه في الحياة والسلامة الجسدية والكرامة وحق</a:t>
            </a:r>
            <a:r>
              <a:rPr lang="ar-EG" sz="2800" b="1" dirty="0"/>
              <a:t> التنقل وغير ذلك </a:t>
            </a:r>
            <a:endParaRPr lang="ar-IQ" sz="2800" b="1" dirty="0"/>
          </a:p>
        </p:txBody>
      </p:sp>
      <p:sp>
        <p:nvSpPr>
          <p:cNvPr id="8" name="عنصر نائب للتاريخ 3">
            <a:extLst>
              <a:ext uri="{FF2B5EF4-FFF2-40B4-BE49-F238E27FC236}">
                <a16:creationId xmlns:a16="http://schemas.microsoft.com/office/drawing/2014/main" id="{1B4BE935-D1E3-9737-F1AD-DE6AC250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79025-D51A-EC14-5A73-846637C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أنواع الحقوق المدنية والشخصية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ADEE23-3BEC-6DD1-245B-07BCBF1F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dirty="0"/>
              <a:t>الحق في الحياة</a:t>
            </a:r>
          </a:p>
          <a:p>
            <a:pPr algn="r"/>
            <a:r>
              <a:rPr lang="ar-EG" dirty="0"/>
              <a:t>الحق في السلامة الجسدية</a:t>
            </a:r>
          </a:p>
          <a:p>
            <a:pPr algn="r"/>
            <a:r>
              <a:rPr lang="ar-EG" dirty="0"/>
              <a:t>الحق في التنقل </a:t>
            </a:r>
          </a:p>
          <a:p>
            <a:pPr algn="r"/>
            <a:r>
              <a:rPr lang="ar-EG" dirty="0"/>
              <a:t>الحق في الخصوصية</a:t>
            </a:r>
          </a:p>
          <a:p>
            <a:pPr algn="r"/>
            <a:r>
              <a:rPr lang="ar-EG" dirty="0"/>
              <a:t>الحق في الحرية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7A38BF-01DE-CAA9-0DD2-913D65C8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8/20/2022</a:t>
            </a:fld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8BE43BA-321C-A398-C503-5E9C4A06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4E1835-EEEF-807A-206E-488CFBF2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حق الانسان في الحياة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34471-377F-5461-CEAF-6FEA0363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1365-ED2D-451F-9E93-891818D5D86E}" type="datetime1">
              <a:rPr lang="en-US" smtClean="0"/>
              <a:t>8/20/2022</a:t>
            </a:fld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5EBB36-D502-2F36-D91C-58384E75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عنصر نائب للجدول 7">
            <a:extLst>
              <a:ext uri="{FF2B5EF4-FFF2-40B4-BE49-F238E27FC236}">
                <a16:creationId xmlns:a16="http://schemas.microsoft.com/office/drawing/2014/main" id="{51F2438A-026A-81AC-04C4-66D4CBA71918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843497" y="1600200"/>
            <a:ext cx="1073890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70105"/>
      </p:ext>
    </p:extLst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F0BAC6-A23B-6676-8A15-7D6D1EC6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01" y="1998305"/>
            <a:ext cx="9535187" cy="3001555"/>
          </a:xfrm>
        </p:spPr>
        <p:txBody>
          <a:bodyPr>
            <a:normAutofit fontScale="90000"/>
          </a:bodyPr>
          <a:lstStyle/>
          <a:p>
            <a:r>
              <a:rPr lang="ar-EG" dirty="0"/>
              <a:t>حق السلامة الجسدية</a:t>
            </a:r>
            <a:br>
              <a:rPr lang="ar-EG" dirty="0"/>
            </a:br>
            <a:r>
              <a:rPr lang="ar-EG" dirty="0"/>
              <a:t>أبرز مظاهره تتمثل بعدم جواز الاعتداء على أي شخص بالضرب أو الجرح أو ايذاءه بأية وسيلة كانت </a:t>
            </a:r>
            <a:r>
              <a:rPr lang="ar-EG" dirty="0" err="1"/>
              <a:t>كاجراء</a:t>
            </a:r>
            <a:r>
              <a:rPr lang="ar-EG" dirty="0"/>
              <a:t> التجارب الطبية عليه وهذا ما اكدت عليه المواثيق والاتفاقيات الدولية </a:t>
            </a:r>
          </a:p>
        </p:txBody>
      </p:sp>
      <p:sp>
        <p:nvSpPr>
          <p:cNvPr id="3" name="عنصر نائب للجدول 2">
            <a:extLst>
              <a:ext uri="{FF2B5EF4-FFF2-40B4-BE49-F238E27FC236}">
                <a16:creationId xmlns:a16="http://schemas.microsoft.com/office/drawing/2014/main" id="{B2AAE9C5-7358-2D36-0E44-352EF5BA9E3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92969" y="1417638"/>
            <a:ext cx="10972800" cy="4525963"/>
          </a:xfrm>
        </p:spPr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F6F98-055E-6528-8595-61D1C998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1365-ED2D-451F-9E93-891818D5D86E}" type="datetime1">
              <a:rPr lang="en-US" smtClean="0"/>
              <a:t>8/20/2022</a:t>
            </a:fld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0D3A68-4AAA-F802-1EE6-5ECFB7C2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4279"/>
      </p:ext>
    </p:extLst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EG" b="1" dirty="0">
                <a:solidFill>
                  <a:schemeClr val="accent2">
                    <a:lumMod val="75000"/>
                  </a:schemeClr>
                </a:solidFill>
              </a:rPr>
              <a:t>ال</a:t>
            </a:r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حق  في الخصوصية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8392" y="2102631"/>
            <a:ext cx="97625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يقصد به حق الانسان في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 الحياة الخاصة بعيداً عن رق</a:t>
            </a:r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ابة الآخرين وتدخلاتهم </a:t>
            </a:r>
          </a:p>
          <a:p>
            <a:pPr algn="just" rtl="1"/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أبرز مظاهر هذا الحق تتمثل ب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 حرمة المراسلات البريدية  والبرقية والهاتفي</a:t>
            </a:r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ة فلا 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لا يجوز مراقبتها والتصنت عليها</a:t>
            </a:r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 الا لضرورة قانونية وأمنية </a:t>
            </a:r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وبموجب 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بقرار قضائي </a:t>
            </a:r>
            <a:r>
              <a:rPr lang="ar-EG" sz="3200" dirty="0">
                <a:solidFill>
                  <a:schemeClr val="accent2">
                    <a:lumMod val="75000"/>
                  </a:schemeClr>
                </a:solidFill>
              </a:rPr>
              <a:t>فضلا عن حرمة الصور الشخصية والاسرار الخاصة وغير ذلك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6517</TotalTime>
  <Words>621</Words>
  <Application>Microsoft Office PowerPoint</Application>
  <PresentationFormat>شاشة عريضة</PresentationFormat>
  <Paragraphs>91</Paragraphs>
  <Slides>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Organic</vt:lpstr>
      <vt:lpstr>تعريف الحقوق المدنية والشخصية</vt:lpstr>
      <vt:lpstr>أنواع الحقوق المدنية والشخصية </vt:lpstr>
      <vt:lpstr>حق الانسان في الحياة</vt:lpstr>
      <vt:lpstr>حق السلامة الجسدية أبرز مظاهره تتمثل بعدم جواز الاعتداء على أي شخص بالضرب أو الجرح أو ايذاءه بأية وسيلة كانت كاجراء التجارب الطبية عليه وهذا ما اكدت عليه المواثيق والاتفاقيات الدولية </vt:lpstr>
      <vt:lpstr>الحق  في الخصوصية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زينب المرزوك</cp:lastModifiedBy>
  <cp:revision>352</cp:revision>
  <dcterms:created xsi:type="dcterms:W3CDTF">2014-05-07T08:18:51Z</dcterms:created>
  <dcterms:modified xsi:type="dcterms:W3CDTF">2022-08-20T12:11:52Z</dcterms:modified>
</cp:coreProperties>
</file>