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9" r:id="rId9"/>
    <p:sldId id="270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6FFC1-D0C8-4427-8ABB-1CE2F2964753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19F-DEE5-4F6F-97D1-AA0143D5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6119F-DEE5-4F6F-97D1-AA0143D5C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5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bar\Desktop\ich-guidelines-for-stability-studies-1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9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abar\Desktop\ich-guidelines-for-stability-studies-1-2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8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Jabar\Desktop\ich-guidelines-for-stability-studies-1-2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3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abar\Desktop\ich-guidelines-for-stability-studies-1-2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799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bar\Desktop\ich-guidelines-for-stability-studies-1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414338"/>
            <a:ext cx="8301037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3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abar\Desktop\ich-guidelines-for-stability-studies-1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8305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2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abar\Desktop\ich-guidelines-for-stability-studies-1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0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abar\Desktop\ich-guidelines-for-stability-studies-1-21-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5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abar\Desktop\ich-guidelines-for-stability-studies-1-15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3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abar\Desktop\ich-guidelines-for-stability-studies-1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300"/>
            <a:ext cx="8424863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5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abar\Desktop\ich-guidelines-for-stability-studies-1-1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abar\Desktop\ich-guidelines-for-stability-studies-1-2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312"/>
            <a:ext cx="8229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9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Jabar Faraj</dc:creator>
  <cp:lastModifiedBy>Jabar</cp:lastModifiedBy>
  <cp:revision>6</cp:revision>
  <dcterms:created xsi:type="dcterms:W3CDTF">2006-08-16T00:00:00Z</dcterms:created>
  <dcterms:modified xsi:type="dcterms:W3CDTF">2022-04-23T14:29:15Z</dcterms:modified>
</cp:coreProperties>
</file>