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8" r:id="rId4"/>
    <p:sldId id="258" r:id="rId5"/>
    <p:sldId id="270" r:id="rId6"/>
    <p:sldId id="259" r:id="rId7"/>
    <p:sldId id="286" r:id="rId8"/>
    <p:sldId id="260" r:id="rId9"/>
    <p:sldId id="274" r:id="rId10"/>
    <p:sldId id="278" r:id="rId11"/>
    <p:sldId id="280" r:id="rId12"/>
    <p:sldId id="275" r:id="rId13"/>
    <p:sldId id="281" r:id="rId14"/>
    <p:sldId id="277" r:id="rId15"/>
    <p:sldId id="284" r:id="rId16"/>
    <p:sldId id="285" r:id="rId17"/>
    <p:sldId id="288" r:id="rId1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4AC0E-805D-4265-9F29-3DBFEF97F97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4D44B01-DC81-4304-BF64-EB15E69310EC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Etiology/ Risk Factors</a:t>
          </a:r>
          <a:endParaRPr lang="ar-IQ" dirty="0"/>
        </a:p>
      </dgm:t>
    </dgm:pt>
    <dgm:pt modelId="{3BF2EE23-7D43-4CC0-B3F0-1849E559C777}" type="parTrans" cxnId="{DC844F73-D9B0-4D9F-B1A7-9AD378A24125}">
      <dgm:prSet/>
      <dgm:spPr/>
      <dgm:t>
        <a:bodyPr/>
        <a:lstStyle/>
        <a:p>
          <a:pPr rtl="1"/>
          <a:endParaRPr lang="ar-IQ"/>
        </a:p>
      </dgm:t>
    </dgm:pt>
    <dgm:pt modelId="{85FD260D-4EF1-4A9F-B039-03728E294C34}" type="sibTrans" cxnId="{DC844F73-D9B0-4D9F-B1A7-9AD378A24125}">
      <dgm:prSet/>
      <dgm:spPr/>
      <dgm:t>
        <a:bodyPr/>
        <a:lstStyle/>
        <a:p>
          <a:pPr rtl="1"/>
          <a:endParaRPr lang="ar-IQ"/>
        </a:p>
      </dgm:t>
    </dgm:pt>
    <dgm:pt modelId="{7AEDE319-316C-410E-A063-0D64EF6A3A67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Inflammatory Reaction In Skin </a:t>
          </a:r>
          <a:endParaRPr lang="ar-IQ" dirty="0"/>
        </a:p>
      </dgm:t>
    </dgm:pt>
    <dgm:pt modelId="{D090A449-5FD9-40ED-8DBA-26427DC3E406}" type="parTrans" cxnId="{08811052-DA2C-4056-90FE-B0DECE9F690E}">
      <dgm:prSet/>
      <dgm:spPr/>
      <dgm:t>
        <a:bodyPr/>
        <a:lstStyle/>
        <a:p>
          <a:pPr rtl="1"/>
          <a:endParaRPr lang="ar-IQ"/>
        </a:p>
      </dgm:t>
    </dgm:pt>
    <dgm:pt modelId="{1BCA4137-E887-4276-B418-407F1C6A0D03}" type="sibTrans" cxnId="{08811052-DA2C-4056-90FE-B0DECE9F690E}">
      <dgm:prSet/>
      <dgm:spPr/>
      <dgm:t>
        <a:bodyPr/>
        <a:lstStyle/>
        <a:p>
          <a:pPr rtl="1"/>
          <a:endParaRPr lang="ar-IQ"/>
        </a:p>
      </dgm:t>
    </dgm:pt>
    <dgm:pt modelId="{4C4C5EB6-2323-497A-8BAD-96BF9AB86F8E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Eruption Of Skin </a:t>
          </a:r>
          <a:endParaRPr lang="ar-IQ" dirty="0"/>
        </a:p>
      </dgm:t>
    </dgm:pt>
    <dgm:pt modelId="{E0FFB88E-09C6-4BF2-804E-EC37F580E388}" type="parTrans" cxnId="{4292DDBD-F2DD-4BA0-8B06-518DE9D4AF0C}">
      <dgm:prSet/>
      <dgm:spPr/>
      <dgm:t>
        <a:bodyPr/>
        <a:lstStyle/>
        <a:p>
          <a:pPr rtl="1"/>
          <a:endParaRPr lang="ar-IQ"/>
        </a:p>
      </dgm:t>
    </dgm:pt>
    <dgm:pt modelId="{BD17D8F0-95AD-43CD-B0D3-4D3C5556B6FE}" type="sibTrans" cxnId="{4292DDBD-F2DD-4BA0-8B06-518DE9D4AF0C}">
      <dgm:prSet/>
      <dgm:spPr/>
      <dgm:t>
        <a:bodyPr/>
        <a:lstStyle/>
        <a:p>
          <a:pPr rtl="1"/>
          <a:endParaRPr lang="ar-IQ"/>
        </a:p>
      </dgm:t>
    </dgm:pt>
    <dgm:pt modelId="{14748E38-5D38-4C97-A937-B2A6E76D1BAF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Erythema, Vesicles, Pruritis Will Occur</a:t>
          </a:r>
          <a:endParaRPr lang="ar-IQ" dirty="0"/>
        </a:p>
      </dgm:t>
    </dgm:pt>
    <dgm:pt modelId="{4C0E9663-A031-4472-ACB7-DF6A57C340EF}" type="parTrans" cxnId="{7D2D33D7-556C-4AF7-8614-5FAB87F68FE8}">
      <dgm:prSet/>
      <dgm:spPr/>
      <dgm:t>
        <a:bodyPr/>
        <a:lstStyle/>
        <a:p>
          <a:pPr rtl="1"/>
          <a:endParaRPr lang="ar-IQ"/>
        </a:p>
      </dgm:t>
    </dgm:pt>
    <dgm:pt modelId="{A8CEDA4A-BC02-4819-A90E-04E45A250FD1}" type="sibTrans" cxnId="{7D2D33D7-556C-4AF7-8614-5FAB87F68FE8}">
      <dgm:prSet/>
      <dgm:spPr/>
      <dgm:t>
        <a:bodyPr/>
        <a:lstStyle/>
        <a:p>
          <a:pPr rtl="1"/>
          <a:endParaRPr lang="ar-IQ"/>
        </a:p>
      </dgm:t>
    </dgm:pt>
    <dgm:pt modelId="{0325AC88-D009-48F4-A843-8B8D28DFEDD7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Continuous Irritation And Scratching Over The Skin </a:t>
          </a:r>
          <a:endParaRPr lang="ar-IQ" dirty="0"/>
        </a:p>
      </dgm:t>
    </dgm:pt>
    <dgm:pt modelId="{04AFF3BD-5C13-4E5E-8841-00EA137C0940}" type="parTrans" cxnId="{CA92DE10-7D22-42D4-AE06-B4B936B8EF12}">
      <dgm:prSet/>
      <dgm:spPr/>
      <dgm:t>
        <a:bodyPr/>
        <a:lstStyle/>
        <a:p>
          <a:pPr rtl="1"/>
          <a:endParaRPr lang="ar-IQ"/>
        </a:p>
      </dgm:t>
    </dgm:pt>
    <dgm:pt modelId="{3FCB5BB8-99B3-49FA-B4AC-FF54AADCF991}" type="sibTrans" cxnId="{CA92DE10-7D22-42D4-AE06-B4B936B8EF12}">
      <dgm:prSet/>
      <dgm:spPr/>
      <dgm:t>
        <a:bodyPr/>
        <a:lstStyle/>
        <a:p>
          <a:pPr rtl="1"/>
          <a:endParaRPr lang="ar-IQ"/>
        </a:p>
      </dgm:t>
    </dgm:pt>
    <dgm:pt modelId="{2A9E3F3F-3762-428C-932A-3CEFF03E606A}">
      <dgm:prSet phldrT="[Text]"/>
      <dgm:spPr/>
      <dgm:t>
        <a:bodyPr/>
        <a:lstStyle/>
        <a:p>
          <a:pPr rtl="1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Long Term Irritation Thickening Of The Skin</a:t>
          </a:r>
          <a:endParaRPr lang="ar-IQ" dirty="0"/>
        </a:p>
      </dgm:t>
    </dgm:pt>
    <dgm:pt modelId="{D120D35D-9B2B-4C87-A274-813D9D632D22}" type="parTrans" cxnId="{241A6F40-E212-4C65-9B6B-700E14105ADD}">
      <dgm:prSet/>
      <dgm:spPr/>
      <dgm:t>
        <a:bodyPr/>
        <a:lstStyle/>
        <a:p>
          <a:pPr rtl="1"/>
          <a:endParaRPr lang="ar-IQ"/>
        </a:p>
      </dgm:t>
    </dgm:pt>
    <dgm:pt modelId="{90651778-408E-4074-A0CB-54670645385A}" type="sibTrans" cxnId="{241A6F40-E212-4C65-9B6B-700E14105ADD}">
      <dgm:prSet/>
      <dgm:spPr/>
      <dgm:t>
        <a:bodyPr/>
        <a:lstStyle/>
        <a:p>
          <a:pPr rtl="1"/>
          <a:endParaRPr lang="ar-IQ"/>
        </a:p>
      </dgm:t>
    </dgm:pt>
    <dgm:pt modelId="{F2667865-CF2D-4E34-B58C-7EDE6DDB835F}" type="pres">
      <dgm:prSet presAssocID="{6374AC0E-805D-4265-9F29-3DBFEF97F97F}" presName="Name0" presStyleCnt="0">
        <dgm:presLayoutVars>
          <dgm:dir/>
          <dgm:resizeHandles val="exact"/>
        </dgm:presLayoutVars>
      </dgm:prSet>
      <dgm:spPr/>
    </dgm:pt>
    <dgm:pt modelId="{5E94F94C-A3A1-41A6-898E-056BC4937BB8}" type="pres">
      <dgm:prSet presAssocID="{84D44B01-DC81-4304-BF64-EB15E69310EC}" presName="node" presStyleLbl="node1" presStyleIdx="0" presStyleCnt="6">
        <dgm:presLayoutVars>
          <dgm:bulletEnabled val="1"/>
        </dgm:presLayoutVars>
      </dgm:prSet>
      <dgm:spPr/>
    </dgm:pt>
    <dgm:pt modelId="{F884519B-869D-4B79-98E6-E2E6FA62B787}" type="pres">
      <dgm:prSet presAssocID="{85FD260D-4EF1-4A9F-B039-03728E294C34}" presName="sibTrans" presStyleLbl="sibTrans1D1" presStyleIdx="0" presStyleCnt="5"/>
      <dgm:spPr/>
    </dgm:pt>
    <dgm:pt modelId="{1763528F-88D2-4C55-8165-2A333468CFB7}" type="pres">
      <dgm:prSet presAssocID="{85FD260D-4EF1-4A9F-B039-03728E294C34}" presName="connectorText" presStyleLbl="sibTrans1D1" presStyleIdx="0" presStyleCnt="5"/>
      <dgm:spPr/>
    </dgm:pt>
    <dgm:pt modelId="{FCFED3C9-D655-4A88-AF05-C70F519F5B31}" type="pres">
      <dgm:prSet presAssocID="{7AEDE319-316C-410E-A063-0D64EF6A3A67}" presName="node" presStyleLbl="node1" presStyleIdx="1" presStyleCnt="6">
        <dgm:presLayoutVars>
          <dgm:bulletEnabled val="1"/>
        </dgm:presLayoutVars>
      </dgm:prSet>
      <dgm:spPr/>
    </dgm:pt>
    <dgm:pt modelId="{02D268E1-4181-4217-A122-B07A329857D5}" type="pres">
      <dgm:prSet presAssocID="{1BCA4137-E887-4276-B418-407F1C6A0D03}" presName="sibTrans" presStyleLbl="sibTrans1D1" presStyleIdx="1" presStyleCnt="5"/>
      <dgm:spPr/>
    </dgm:pt>
    <dgm:pt modelId="{47724556-18E8-42E0-87CA-28CA27AEA92E}" type="pres">
      <dgm:prSet presAssocID="{1BCA4137-E887-4276-B418-407F1C6A0D03}" presName="connectorText" presStyleLbl="sibTrans1D1" presStyleIdx="1" presStyleCnt="5"/>
      <dgm:spPr/>
    </dgm:pt>
    <dgm:pt modelId="{FE9354BA-59BB-40F5-9A9E-9FDD2C21E0B5}" type="pres">
      <dgm:prSet presAssocID="{4C4C5EB6-2323-497A-8BAD-96BF9AB86F8E}" presName="node" presStyleLbl="node1" presStyleIdx="2" presStyleCnt="6">
        <dgm:presLayoutVars>
          <dgm:bulletEnabled val="1"/>
        </dgm:presLayoutVars>
      </dgm:prSet>
      <dgm:spPr/>
    </dgm:pt>
    <dgm:pt modelId="{53A673AE-FA86-45EB-8658-921E2C82130E}" type="pres">
      <dgm:prSet presAssocID="{BD17D8F0-95AD-43CD-B0D3-4D3C5556B6FE}" presName="sibTrans" presStyleLbl="sibTrans1D1" presStyleIdx="2" presStyleCnt="5"/>
      <dgm:spPr/>
    </dgm:pt>
    <dgm:pt modelId="{CEDFEF2E-384E-4472-AA4E-797FC69E8E96}" type="pres">
      <dgm:prSet presAssocID="{BD17D8F0-95AD-43CD-B0D3-4D3C5556B6FE}" presName="connectorText" presStyleLbl="sibTrans1D1" presStyleIdx="2" presStyleCnt="5"/>
      <dgm:spPr/>
    </dgm:pt>
    <dgm:pt modelId="{F1801A3F-77BF-48D5-A0EB-B2DFB255E168}" type="pres">
      <dgm:prSet presAssocID="{14748E38-5D38-4C97-A937-B2A6E76D1BAF}" presName="node" presStyleLbl="node1" presStyleIdx="3" presStyleCnt="6">
        <dgm:presLayoutVars>
          <dgm:bulletEnabled val="1"/>
        </dgm:presLayoutVars>
      </dgm:prSet>
      <dgm:spPr/>
    </dgm:pt>
    <dgm:pt modelId="{FC281FBB-5BF6-4F3E-90F8-5FB76E572D06}" type="pres">
      <dgm:prSet presAssocID="{A8CEDA4A-BC02-4819-A90E-04E45A250FD1}" presName="sibTrans" presStyleLbl="sibTrans1D1" presStyleIdx="3" presStyleCnt="5"/>
      <dgm:spPr/>
    </dgm:pt>
    <dgm:pt modelId="{2186D60D-9C5B-4F0C-B7AE-02350C2E1C8E}" type="pres">
      <dgm:prSet presAssocID="{A8CEDA4A-BC02-4819-A90E-04E45A250FD1}" presName="connectorText" presStyleLbl="sibTrans1D1" presStyleIdx="3" presStyleCnt="5"/>
      <dgm:spPr/>
    </dgm:pt>
    <dgm:pt modelId="{ABF15F43-4A0D-4ADA-9DD6-41CB64FFA824}" type="pres">
      <dgm:prSet presAssocID="{0325AC88-D009-48F4-A843-8B8D28DFEDD7}" presName="node" presStyleLbl="node1" presStyleIdx="4" presStyleCnt="6">
        <dgm:presLayoutVars>
          <dgm:bulletEnabled val="1"/>
        </dgm:presLayoutVars>
      </dgm:prSet>
      <dgm:spPr/>
    </dgm:pt>
    <dgm:pt modelId="{D6419D26-0698-47B3-AB3F-47262B7E428E}" type="pres">
      <dgm:prSet presAssocID="{3FCB5BB8-99B3-49FA-B4AC-FF54AADCF991}" presName="sibTrans" presStyleLbl="sibTrans1D1" presStyleIdx="4" presStyleCnt="5"/>
      <dgm:spPr/>
    </dgm:pt>
    <dgm:pt modelId="{3AE9BA3F-9018-4DA0-97B1-C3641BCAA117}" type="pres">
      <dgm:prSet presAssocID="{3FCB5BB8-99B3-49FA-B4AC-FF54AADCF991}" presName="connectorText" presStyleLbl="sibTrans1D1" presStyleIdx="4" presStyleCnt="5"/>
      <dgm:spPr/>
    </dgm:pt>
    <dgm:pt modelId="{D0ABE7A0-D272-4FF7-8D22-FE5F2C8AE81B}" type="pres">
      <dgm:prSet presAssocID="{2A9E3F3F-3762-428C-932A-3CEFF03E606A}" presName="node" presStyleLbl="node1" presStyleIdx="5" presStyleCnt="6">
        <dgm:presLayoutVars>
          <dgm:bulletEnabled val="1"/>
        </dgm:presLayoutVars>
      </dgm:prSet>
      <dgm:spPr/>
    </dgm:pt>
  </dgm:ptLst>
  <dgm:cxnLst>
    <dgm:cxn modelId="{AA98D80D-B694-484D-9DFB-E58E7D63E9D2}" type="presOf" srcId="{85FD260D-4EF1-4A9F-B039-03728E294C34}" destId="{F884519B-869D-4B79-98E6-E2E6FA62B787}" srcOrd="0" destOrd="0" presId="urn:microsoft.com/office/officeart/2005/8/layout/bProcess3"/>
    <dgm:cxn modelId="{CA92DE10-7D22-42D4-AE06-B4B936B8EF12}" srcId="{6374AC0E-805D-4265-9F29-3DBFEF97F97F}" destId="{0325AC88-D009-48F4-A843-8B8D28DFEDD7}" srcOrd="4" destOrd="0" parTransId="{04AFF3BD-5C13-4E5E-8841-00EA137C0940}" sibTransId="{3FCB5BB8-99B3-49FA-B4AC-FF54AADCF991}"/>
    <dgm:cxn modelId="{AC06D012-51DD-4258-9F58-963F737A91D1}" type="presOf" srcId="{84D44B01-DC81-4304-BF64-EB15E69310EC}" destId="{5E94F94C-A3A1-41A6-898E-056BC4937BB8}" srcOrd="0" destOrd="0" presId="urn:microsoft.com/office/officeart/2005/8/layout/bProcess3"/>
    <dgm:cxn modelId="{5CC5CB2B-273B-48E4-8CA8-CBC5D99F2845}" type="presOf" srcId="{0325AC88-D009-48F4-A843-8B8D28DFEDD7}" destId="{ABF15F43-4A0D-4ADA-9DD6-41CB64FFA824}" srcOrd="0" destOrd="0" presId="urn:microsoft.com/office/officeart/2005/8/layout/bProcess3"/>
    <dgm:cxn modelId="{6BCA6139-993D-4F42-8A89-6C6DC1E3A674}" type="presOf" srcId="{14748E38-5D38-4C97-A937-B2A6E76D1BAF}" destId="{F1801A3F-77BF-48D5-A0EB-B2DFB255E168}" srcOrd="0" destOrd="0" presId="urn:microsoft.com/office/officeart/2005/8/layout/bProcess3"/>
    <dgm:cxn modelId="{A68E203D-6C85-4805-AEE6-3F8989374210}" type="presOf" srcId="{A8CEDA4A-BC02-4819-A90E-04E45A250FD1}" destId="{2186D60D-9C5B-4F0C-B7AE-02350C2E1C8E}" srcOrd="1" destOrd="0" presId="urn:microsoft.com/office/officeart/2005/8/layout/bProcess3"/>
    <dgm:cxn modelId="{241A6F40-E212-4C65-9B6B-700E14105ADD}" srcId="{6374AC0E-805D-4265-9F29-3DBFEF97F97F}" destId="{2A9E3F3F-3762-428C-932A-3CEFF03E606A}" srcOrd="5" destOrd="0" parTransId="{D120D35D-9B2B-4C87-A274-813D9D632D22}" sibTransId="{90651778-408E-4074-A0CB-54670645385A}"/>
    <dgm:cxn modelId="{8C64425B-19B4-48A6-9330-F8F7036DFD77}" type="presOf" srcId="{6374AC0E-805D-4265-9F29-3DBFEF97F97F}" destId="{F2667865-CF2D-4E34-B58C-7EDE6DDB835F}" srcOrd="0" destOrd="0" presId="urn:microsoft.com/office/officeart/2005/8/layout/bProcess3"/>
    <dgm:cxn modelId="{8B8CB86D-757D-4D66-A628-3D2F98A7F1E2}" type="presOf" srcId="{2A9E3F3F-3762-428C-932A-3CEFF03E606A}" destId="{D0ABE7A0-D272-4FF7-8D22-FE5F2C8AE81B}" srcOrd="0" destOrd="0" presId="urn:microsoft.com/office/officeart/2005/8/layout/bProcess3"/>
    <dgm:cxn modelId="{08811052-DA2C-4056-90FE-B0DECE9F690E}" srcId="{6374AC0E-805D-4265-9F29-3DBFEF97F97F}" destId="{7AEDE319-316C-410E-A063-0D64EF6A3A67}" srcOrd="1" destOrd="0" parTransId="{D090A449-5FD9-40ED-8DBA-26427DC3E406}" sibTransId="{1BCA4137-E887-4276-B418-407F1C6A0D03}"/>
    <dgm:cxn modelId="{DC844F73-D9B0-4D9F-B1A7-9AD378A24125}" srcId="{6374AC0E-805D-4265-9F29-3DBFEF97F97F}" destId="{84D44B01-DC81-4304-BF64-EB15E69310EC}" srcOrd="0" destOrd="0" parTransId="{3BF2EE23-7D43-4CC0-B3F0-1849E559C777}" sibTransId="{85FD260D-4EF1-4A9F-B039-03728E294C34}"/>
    <dgm:cxn modelId="{42D69154-D065-427D-B06D-C73796557F12}" type="presOf" srcId="{4C4C5EB6-2323-497A-8BAD-96BF9AB86F8E}" destId="{FE9354BA-59BB-40F5-9A9E-9FDD2C21E0B5}" srcOrd="0" destOrd="0" presId="urn:microsoft.com/office/officeart/2005/8/layout/bProcess3"/>
    <dgm:cxn modelId="{57079D58-6C13-4DF5-9EEC-DAED3DC80193}" type="presOf" srcId="{A8CEDA4A-BC02-4819-A90E-04E45A250FD1}" destId="{FC281FBB-5BF6-4F3E-90F8-5FB76E572D06}" srcOrd="0" destOrd="0" presId="urn:microsoft.com/office/officeart/2005/8/layout/bProcess3"/>
    <dgm:cxn modelId="{8940D77E-3DE9-4B27-8190-1FF87303B8A5}" type="presOf" srcId="{BD17D8F0-95AD-43CD-B0D3-4D3C5556B6FE}" destId="{CEDFEF2E-384E-4472-AA4E-797FC69E8E96}" srcOrd="1" destOrd="0" presId="urn:microsoft.com/office/officeart/2005/8/layout/bProcess3"/>
    <dgm:cxn modelId="{116B4A86-8F52-416B-9993-0D0155D9CABC}" type="presOf" srcId="{1BCA4137-E887-4276-B418-407F1C6A0D03}" destId="{02D268E1-4181-4217-A122-B07A329857D5}" srcOrd="0" destOrd="0" presId="urn:microsoft.com/office/officeart/2005/8/layout/bProcess3"/>
    <dgm:cxn modelId="{A4B33E87-3556-47C3-A2F8-42E28270AEFA}" type="presOf" srcId="{85FD260D-4EF1-4A9F-B039-03728E294C34}" destId="{1763528F-88D2-4C55-8165-2A333468CFB7}" srcOrd="1" destOrd="0" presId="urn:microsoft.com/office/officeart/2005/8/layout/bProcess3"/>
    <dgm:cxn modelId="{B3311B96-DC12-422C-9104-E010A6294C1C}" type="presOf" srcId="{7AEDE319-316C-410E-A063-0D64EF6A3A67}" destId="{FCFED3C9-D655-4A88-AF05-C70F519F5B31}" srcOrd="0" destOrd="0" presId="urn:microsoft.com/office/officeart/2005/8/layout/bProcess3"/>
    <dgm:cxn modelId="{606A7DAC-D700-4F09-9755-32A67FA34D73}" type="presOf" srcId="{3FCB5BB8-99B3-49FA-B4AC-FF54AADCF991}" destId="{D6419D26-0698-47B3-AB3F-47262B7E428E}" srcOrd="0" destOrd="0" presId="urn:microsoft.com/office/officeart/2005/8/layout/bProcess3"/>
    <dgm:cxn modelId="{35086AB8-9D24-488B-8884-99A6849F1EC1}" type="presOf" srcId="{3FCB5BB8-99B3-49FA-B4AC-FF54AADCF991}" destId="{3AE9BA3F-9018-4DA0-97B1-C3641BCAA117}" srcOrd="1" destOrd="0" presId="urn:microsoft.com/office/officeart/2005/8/layout/bProcess3"/>
    <dgm:cxn modelId="{4292DDBD-F2DD-4BA0-8B06-518DE9D4AF0C}" srcId="{6374AC0E-805D-4265-9F29-3DBFEF97F97F}" destId="{4C4C5EB6-2323-497A-8BAD-96BF9AB86F8E}" srcOrd="2" destOrd="0" parTransId="{E0FFB88E-09C6-4BF2-804E-EC37F580E388}" sibTransId="{BD17D8F0-95AD-43CD-B0D3-4D3C5556B6FE}"/>
    <dgm:cxn modelId="{7D2D33D7-556C-4AF7-8614-5FAB87F68FE8}" srcId="{6374AC0E-805D-4265-9F29-3DBFEF97F97F}" destId="{14748E38-5D38-4C97-A937-B2A6E76D1BAF}" srcOrd="3" destOrd="0" parTransId="{4C0E9663-A031-4472-ACB7-DF6A57C340EF}" sibTransId="{A8CEDA4A-BC02-4819-A90E-04E45A250FD1}"/>
    <dgm:cxn modelId="{7D9F4ADE-0BCA-42B4-9E0A-03210EB42958}" type="presOf" srcId="{1BCA4137-E887-4276-B418-407F1C6A0D03}" destId="{47724556-18E8-42E0-87CA-28CA27AEA92E}" srcOrd="1" destOrd="0" presId="urn:microsoft.com/office/officeart/2005/8/layout/bProcess3"/>
    <dgm:cxn modelId="{479A65FA-9CC4-46CE-9A69-B4A3FEAF6DD7}" type="presOf" srcId="{BD17D8F0-95AD-43CD-B0D3-4D3C5556B6FE}" destId="{53A673AE-FA86-45EB-8658-921E2C82130E}" srcOrd="0" destOrd="0" presId="urn:microsoft.com/office/officeart/2005/8/layout/bProcess3"/>
    <dgm:cxn modelId="{23978D87-5A18-4129-9AB6-88E45679A16C}" type="presParOf" srcId="{F2667865-CF2D-4E34-B58C-7EDE6DDB835F}" destId="{5E94F94C-A3A1-41A6-898E-056BC4937BB8}" srcOrd="0" destOrd="0" presId="urn:microsoft.com/office/officeart/2005/8/layout/bProcess3"/>
    <dgm:cxn modelId="{C18E3D1F-357A-4D5B-9885-6B8D9EADC5E7}" type="presParOf" srcId="{F2667865-CF2D-4E34-B58C-7EDE6DDB835F}" destId="{F884519B-869D-4B79-98E6-E2E6FA62B787}" srcOrd="1" destOrd="0" presId="urn:microsoft.com/office/officeart/2005/8/layout/bProcess3"/>
    <dgm:cxn modelId="{0B7DC9DA-80D0-4BFD-A005-4AD6562B15A3}" type="presParOf" srcId="{F884519B-869D-4B79-98E6-E2E6FA62B787}" destId="{1763528F-88D2-4C55-8165-2A333468CFB7}" srcOrd="0" destOrd="0" presId="urn:microsoft.com/office/officeart/2005/8/layout/bProcess3"/>
    <dgm:cxn modelId="{5A4C0867-B11D-46BC-8F74-65374949A9FC}" type="presParOf" srcId="{F2667865-CF2D-4E34-B58C-7EDE6DDB835F}" destId="{FCFED3C9-D655-4A88-AF05-C70F519F5B31}" srcOrd="2" destOrd="0" presId="urn:microsoft.com/office/officeart/2005/8/layout/bProcess3"/>
    <dgm:cxn modelId="{9C2BD9D9-1796-4620-8BFF-0641654A8250}" type="presParOf" srcId="{F2667865-CF2D-4E34-B58C-7EDE6DDB835F}" destId="{02D268E1-4181-4217-A122-B07A329857D5}" srcOrd="3" destOrd="0" presId="urn:microsoft.com/office/officeart/2005/8/layout/bProcess3"/>
    <dgm:cxn modelId="{7788987E-7290-4C08-A30B-9976DB6BAA1C}" type="presParOf" srcId="{02D268E1-4181-4217-A122-B07A329857D5}" destId="{47724556-18E8-42E0-87CA-28CA27AEA92E}" srcOrd="0" destOrd="0" presId="urn:microsoft.com/office/officeart/2005/8/layout/bProcess3"/>
    <dgm:cxn modelId="{846A59AC-CB3C-458A-A884-5C24CA5A18CE}" type="presParOf" srcId="{F2667865-CF2D-4E34-B58C-7EDE6DDB835F}" destId="{FE9354BA-59BB-40F5-9A9E-9FDD2C21E0B5}" srcOrd="4" destOrd="0" presId="urn:microsoft.com/office/officeart/2005/8/layout/bProcess3"/>
    <dgm:cxn modelId="{519508E4-4790-463B-B653-51AD8DC91750}" type="presParOf" srcId="{F2667865-CF2D-4E34-B58C-7EDE6DDB835F}" destId="{53A673AE-FA86-45EB-8658-921E2C82130E}" srcOrd="5" destOrd="0" presId="urn:microsoft.com/office/officeart/2005/8/layout/bProcess3"/>
    <dgm:cxn modelId="{A6F324CB-459F-4473-9DD4-2F2C4B0FE666}" type="presParOf" srcId="{53A673AE-FA86-45EB-8658-921E2C82130E}" destId="{CEDFEF2E-384E-4472-AA4E-797FC69E8E96}" srcOrd="0" destOrd="0" presId="urn:microsoft.com/office/officeart/2005/8/layout/bProcess3"/>
    <dgm:cxn modelId="{DACF2E6C-F2EC-468A-BF8A-F587AF291EE4}" type="presParOf" srcId="{F2667865-CF2D-4E34-B58C-7EDE6DDB835F}" destId="{F1801A3F-77BF-48D5-A0EB-B2DFB255E168}" srcOrd="6" destOrd="0" presId="urn:microsoft.com/office/officeart/2005/8/layout/bProcess3"/>
    <dgm:cxn modelId="{5C5018F1-5CCE-4439-A84E-312F1EEF5101}" type="presParOf" srcId="{F2667865-CF2D-4E34-B58C-7EDE6DDB835F}" destId="{FC281FBB-5BF6-4F3E-90F8-5FB76E572D06}" srcOrd="7" destOrd="0" presId="urn:microsoft.com/office/officeart/2005/8/layout/bProcess3"/>
    <dgm:cxn modelId="{2DABCB75-C03C-4450-B190-3BB00A86F2B7}" type="presParOf" srcId="{FC281FBB-5BF6-4F3E-90F8-5FB76E572D06}" destId="{2186D60D-9C5B-4F0C-B7AE-02350C2E1C8E}" srcOrd="0" destOrd="0" presId="urn:microsoft.com/office/officeart/2005/8/layout/bProcess3"/>
    <dgm:cxn modelId="{2E276695-E292-4655-B0FD-07350897082D}" type="presParOf" srcId="{F2667865-CF2D-4E34-B58C-7EDE6DDB835F}" destId="{ABF15F43-4A0D-4ADA-9DD6-41CB64FFA824}" srcOrd="8" destOrd="0" presId="urn:microsoft.com/office/officeart/2005/8/layout/bProcess3"/>
    <dgm:cxn modelId="{AF9BFCD7-C4B7-4F68-BE70-7826DF0FE89B}" type="presParOf" srcId="{F2667865-CF2D-4E34-B58C-7EDE6DDB835F}" destId="{D6419D26-0698-47B3-AB3F-47262B7E428E}" srcOrd="9" destOrd="0" presId="urn:microsoft.com/office/officeart/2005/8/layout/bProcess3"/>
    <dgm:cxn modelId="{B99A283E-7209-41F4-8815-85F4CA14238E}" type="presParOf" srcId="{D6419D26-0698-47B3-AB3F-47262B7E428E}" destId="{3AE9BA3F-9018-4DA0-97B1-C3641BCAA117}" srcOrd="0" destOrd="0" presId="urn:microsoft.com/office/officeart/2005/8/layout/bProcess3"/>
    <dgm:cxn modelId="{A463F8B2-6CA7-4F27-B3D7-502D3E7E3EDB}" type="presParOf" srcId="{F2667865-CF2D-4E34-B58C-7EDE6DDB835F}" destId="{D0ABE7A0-D272-4FF7-8D22-FE5F2C8AE81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519B-869D-4B79-98E6-E2E6FA62B787}">
      <dsp:nvSpPr>
        <dsp:cNvPr id="0" name=""/>
        <dsp:cNvSpPr/>
      </dsp:nvSpPr>
      <dsp:spPr>
        <a:xfrm>
          <a:off x="3758689" y="748545"/>
          <a:ext cx="57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42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500" kern="1200"/>
        </a:p>
      </dsp:txBody>
      <dsp:txXfrm>
        <a:off x="4031724" y="791230"/>
        <a:ext cx="30351" cy="6070"/>
      </dsp:txXfrm>
    </dsp:sp>
    <dsp:sp modelId="{5E94F94C-A3A1-41A6-898E-056BC4937BB8}">
      <dsp:nvSpPr>
        <dsp:cNvPr id="0" name=""/>
        <dsp:cNvSpPr/>
      </dsp:nvSpPr>
      <dsp:spPr>
        <a:xfrm>
          <a:off x="1121271" y="2500"/>
          <a:ext cx="2639218" cy="1583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Etiology/ Risk Factors</a:t>
          </a:r>
          <a:endParaRPr lang="ar-IQ" sz="2300" kern="1200" dirty="0"/>
        </a:p>
      </dsp:txBody>
      <dsp:txXfrm>
        <a:off x="1121271" y="2500"/>
        <a:ext cx="2639218" cy="1583531"/>
      </dsp:txXfrm>
    </dsp:sp>
    <dsp:sp modelId="{02D268E1-4181-4217-A122-B07A329857D5}">
      <dsp:nvSpPr>
        <dsp:cNvPr id="0" name=""/>
        <dsp:cNvSpPr/>
      </dsp:nvSpPr>
      <dsp:spPr>
        <a:xfrm>
          <a:off x="2440880" y="1584231"/>
          <a:ext cx="3246239" cy="576420"/>
        </a:xfrm>
        <a:custGeom>
          <a:avLst/>
          <a:gdLst/>
          <a:ahLst/>
          <a:cxnLst/>
          <a:rect l="0" t="0" r="0" b="0"/>
          <a:pathLst>
            <a:path>
              <a:moveTo>
                <a:pt x="3246239" y="0"/>
              </a:moveTo>
              <a:lnTo>
                <a:pt x="3246239" y="305310"/>
              </a:lnTo>
              <a:lnTo>
                <a:pt x="0" y="305310"/>
              </a:lnTo>
              <a:lnTo>
                <a:pt x="0" y="5764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500" kern="1200"/>
        </a:p>
      </dsp:txBody>
      <dsp:txXfrm>
        <a:off x="3981437" y="1869406"/>
        <a:ext cx="165125" cy="6070"/>
      </dsp:txXfrm>
    </dsp:sp>
    <dsp:sp modelId="{FCFED3C9-D655-4A88-AF05-C70F519F5B31}">
      <dsp:nvSpPr>
        <dsp:cNvPr id="0" name=""/>
        <dsp:cNvSpPr/>
      </dsp:nvSpPr>
      <dsp:spPr>
        <a:xfrm>
          <a:off x="4367510" y="2500"/>
          <a:ext cx="2639218" cy="15835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Inflammatory Reaction In Skin </a:t>
          </a:r>
          <a:endParaRPr lang="ar-IQ" sz="2300" kern="1200" dirty="0"/>
        </a:p>
      </dsp:txBody>
      <dsp:txXfrm>
        <a:off x="4367510" y="2500"/>
        <a:ext cx="2639218" cy="1583531"/>
      </dsp:txXfrm>
    </dsp:sp>
    <dsp:sp modelId="{53A673AE-FA86-45EB-8658-921E2C82130E}">
      <dsp:nvSpPr>
        <dsp:cNvPr id="0" name=""/>
        <dsp:cNvSpPr/>
      </dsp:nvSpPr>
      <dsp:spPr>
        <a:xfrm>
          <a:off x="3758689" y="2939097"/>
          <a:ext cx="57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420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500" kern="1200"/>
        </a:p>
      </dsp:txBody>
      <dsp:txXfrm>
        <a:off x="4031724" y="2981782"/>
        <a:ext cx="30351" cy="6070"/>
      </dsp:txXfrm>
    </dsp:sp>
    <dsp:sp modelId="{FE9354BA-59BB-40F5-9A9E-9FDD2C21E0B5}">
      <dsp:nvSpPr>
        <dsp:cNvPr id="0" name=""/>
        <dsp:cNvSpPr/>
      </dsp:nvSpPr>
      <dsp:spPr>
        <a:xfrm>
          <a:off x="1121271" y="2193051"/>
          <a:ext cx="2639218" cy="15835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Eruption Of Skin </a:t>
          </a:r>
          <a:endParaRPr lang="ar-IQ" sz="2300" kern="1200" dirty="0"/>
        </a:p>
      </dsp:txBody>
      <dsp:txXfrm>
        <a:off x="1121271" y="2193051"/>
        <a:ext cx="2639218" cy="1583531"/>
      </dsp:txXfrm>
    </dsp:sp>
    <dsp:sp modelId="{FC281FBB-5BF6-4F3E-90F8-5FB76E572D06}">
      <dsp:nvSpPr>
        <dsp:cNvPr id="0" name=""/>
        <dsp:cNvSpPr/>
      </dsp:nvSpPr>
      <dsp:spPr>
        <a:xfrm>
          <a:off x="2440880" y="3774783"/>
          <a:ext cx="3246239" cy="576420"/>
        </a:xfrm>
        <a:custGeom>
          <a:avLst/>
          <a:gdLst/>
          <a:ahLst/>
          <a:cxnLst/>
          <a:rect l="0" t="0" r="0" b="0"/>
          <a:pathLst>
            <a:path>
              <a:moveTo>
                <a:pt x="3246239" y="0"/>
              </a:moveTo>
              <a:lnTo>
                <a:pt x="3246239" y="305310"/>
              </a:lnTo>
              <a:lnTo>
                <a:pt x="0" y="305310"/>
              </a:lnTo>
              <a:lnTo>
                <a:pt x="0" y="5764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500" kern="1200"/>
        </a:p>
      </dsp:txBody>
      <dsp:txXfrm>
        <a:off x="3981437" y="4059958"/>
        <a:ext cx="165125" cy="6070"/>
      </dsp:txXfrm>
    </dsp:sp>
    <dsp:sp modelId="{F1801A3F-77BF-48D5-A0EB-B2DFB255E168}">
      <dsp:nvSpPr>
        <dsp:cNvPr id="0" name=""/>
        <dsp:cNvSpPr/>
      </dsp:nvSpPr>
      <dsp:spPr>
        <a:xfrm>
          <a:off x="4367510" y="2193051"/>
          <a:ext cx="2639218" cy="15835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Erythema, Vesicles, Pruritis Will Occur</a:t>
          </a:r>
          <a:endParaRPr lang="ar-IQ" sz="2300" kern="1200" dirty="0"/>
        </a:p>
      </dsp:txBody>
      <dsp:txXfrm>
        <a:off x="4367510" y="2193051"/>
        <a:ext cx="2639218" cy="1583531"/>
      </dsp:txXfrm>
    </dsp:sp>
    <dsp:sp modelId="{D6419D26-0698-47B3-AB3F-47262B7E428E}">
      <dsp:nvSpPr>
        <dsp:cNvPr id="0" name=""/>
        <dsp:cNvSpPr/>
      </dsp:nvSpPr>
      <dsp:spPr>
        <a:xfrm>
          <a:off x="3758689" y="5129649"/>
          <a:ext cx="57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420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500" kern="1200"/>
        </a:p>
      </dsp:txBody>
      <dsp:txXfrm>
        <a:off x="4031724" y="5172333"/>
        <a:ext cx="30351" cy="6070"/>
      </dsp:txXfrm>
    </dsp:sp>
    <dsp:sp modelId="{ABF15F43-4A0D-4ADA-9DD6-41CB64FFA824}">
      <dsp:nvSpPr>
        <dsp:cNvPr id="0" name=""/>
        <dsp:cNvSpPr/>
      </dsp:nvSpPr>
      <dsp:spPr>
        <a:xfrm>
          <a:off x="1121271" y="4383603"/>
          <a:ext cx="2639218" cy="15835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Continuous Irritation And Scratching Over The Skin </a:t>
          </a:r>
          <a:endParaRPr lang="ar-IQ" sz="2300" kern="1200" dirty="0"/>
        </a:p>
      </dsp:txBody>
      <dsp:txXfrm>
        <a:off x="1121271" y="4383603"/>
        <a:ext cx="2639218" cy="1583531"/>
      </dsp:txXfrm>
    </dsp:sp>
    <dsp:sp modelId="{D0ABE7A0-D272-4FF7-8D22-FE5F2C8AE81B}">
      <dsp:nvSpPr>
        <dsp:cNvPr id="0" name=""/>
        <dsp:cNvSpPr/>
      </dsp:nvSpPr>
      <dsp:spPr>
        <a:xfrm>
          <a:off x="4367510" y="4383603"/>
          <a:ext cx="2639218" cy="15835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 Term Irritation Thickening Of The Skin</a:t>
          </a:r>
          <a:endParaRPr lang="ar-IQ" sz="2300" kern="1200" dirty="0"/>
        </a:p>
      </dsp:txBody>
      <dsp:txXfrm>
        <a:off x="4367510" y="4383603"/>
        <a:ext cx="2639218" cy="158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CF4A-489C-46E7-A859-1A29C562A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A1124-6E8D-4007-B3BD-354E0D4B6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7B3D-652D-4F2E-8CBD-80310578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58AA-E2EE-4622-A870-36429A7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07D8-7DCA-49E2-B040-D6F5FA06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68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D977-6CC3-4DB1-A201-237BED39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2DC17-F4B4-4715-825E-C345C02A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8577-C54D-4CDC-B5CC-79C7596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66D03-44FB-42C4-951B-9A9DB7A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7D9F-0DB5-4155-B8C5-4A3530C7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430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6ADDC-60E6-4745-9E17-315A03437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3448-37A1-474D-B1E3-C29D264D0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17BF2-5009-4883-85EC-BC0110E0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E8772-F3D1-4947-BE0F-B81F2FE8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9FC2-8D7E-4A7C-9DC8-8614C6C1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91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24EC-555B-4891-A1EE-7BC42742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97B0-E15D-4EBF-BAAF-23ACCB01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8A59-D0A9-4A19-93CD-9E8D7477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EEF0-8EA0-426A-8325-57DBB577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7A1A-F2ED-4AD7-897D-E1FE1C64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70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E5FB-A07C-417E-A6B2-6BC900D1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50FA7-36A3-4786-91A7-D5E011D2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A943-5119-463E-9DE7-BD934423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9A5E-008E-4DAF-A787-CB2D39E8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F0ED-9507-468E-B0C2-718DF5CA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92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3569-1CC1-4A80-B7C6-F4C6C6FE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FEEE-C570-46F2-B878-618DBB74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D3D6B-1736-4D5A-A843-ABA9C786E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9F9F-8E56-4D02-AC7D-18ACA947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43B07-C4AE-4C10-A000-0DC3358A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47D44-64C4-488E-BC36-2C9FB085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21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11C9-400D-4ED4-B2F9-A660D54F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1C8E-5DF0-4C1A-B8F9-C0C77994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70F45-A368-4E5E-9291-03250D536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3E87-3DA2-4BFC-B96F-4B3BCE504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F35BA-5B49-4574-89B0-E65A7A28A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34912-9BB8-42DE-BD59-98E1ED9B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1BCDA-5413-4876-BC79-A4994F5B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8F4A2-0C34-457B-A7D8-AA091AAC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456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C320-25FD-4052-9AEE-FFB13EF0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2F934-640C-475A-A3B0-EA6EAC23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9BB9A-6C67-49C8-94CE-425C665D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A6D5F-43DC-44C0-8B17-820A38AA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1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E5F2B-B28D-4AEE-BA48-B4AF628F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06360-EC42-436F-A187-C6D48DB7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559F-61AC-4449-9080-D8935706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530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878E-94B8-4C21-A2C5-840EC1E8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2707-E6FF-45CC-BC7D-0CE6AEB0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37159-AE56-4E92-B559-0A106392C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8FD2E-79AB-49B3-B881-0FE50862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38C56-0C06-4884-9A92-888606C6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4B751-69A8-4FED-97DA-EC0DC1D7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232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BBDC-2F89-494F-B4C7-92E069BD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889CA-8EAC-4E98-A6BB-E68279CA7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8862D-D5DF-4934-99AE-4D3F4A379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3757A-FE9F-4A7D-8F37-CC14B4F3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29E54-7C54-4334-8103-7644FF94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3E82F-36CD-4844-B47D-A27EE04D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84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39D67-D646-4BAE-B7DD-CAF99E01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52DD-DEAB-4671-9D42-CE5A7855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BFD07-C082-4D1E-96B6-37E7CF698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7830-1A26-42C6-816D-3D3B86615795}" type="datetimeFigureOut">
              <a:rPr lang="ar-IQ" smtClean="0"/>
              <a:t>11/09/1443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3C3C-A38E-452B-B6A8-D96998A9D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DAB90-03F6-42EF-A571-23B7BEA49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163B-5870-48E7-9778-22B512EF1F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932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1C2C-B301-4FD9-9083-4AC770C00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8" y="2031039"/>
            <a:ext cx="10572000" cy="43497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disorder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</a:t>
            </a:r>
            <a:endParaRPr lang="ar-IQ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F3406-CA16-4114-9E0C-8E60706A4AF3}"/>
              </a:ext>
            </a:extLst>
          </p:cNvPr>
          <p:cNvSpPr txBox="1"/>
          <p:nvPr/>
        </p:nvSpPr>
        <p:spPr>
          <a:xfrm>
            <a:off x="948547" y="3152118"/>
            <a:ext cx="994112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lecturers</a:t>
            </a:r>
          </a:p>
          <a:p>
            <a:pPr marL="107314" algn="ctr" defTabSz="914400">
              <a:spcBef>
                <a:spcPts val="36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Sadiq Salam H.        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Hassanain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Mohammed K.</a:t>
            </a:r>
          </a:p>
          <a:p>
            <a:pPr marL="107314" algn="ctr" defTabSz="914400">
              <a:spcBef>
                <a:spcPts val="360"/>
              </a:spcBef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Kareem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Waheed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M.               Hussein Khadim H. </a:t>
            </a:r>
            <a:endParaRPr kumimoji="0" lang="ar-IQ" sz="28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Al-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Mustaqbal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University College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Department of  Nursing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kumimoji="0" lang="en-US" sz="2000" i="0" u="none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Adult Nursing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43E59-E21C-4E14-94F1-C1668CA0444F}"/>
              </a:ext>
            </a:extLst>
          </p:cNvPr>
          <p:cNvSpPr txBox="1"/>
          <p:nvPr/>
        </p:nvSpPr>
        <p:spPr>
          <a:xfrm>
            <a:off x="2698175" y="240477"/>
            <a:ext cx="610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:12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Semester:2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639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9B5C-7CCB-45A8-BB98-C16E0245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379089"/>
            <a:ext cx="10515600" cy="1325563"/>
          </a:xfrm>
        </p:spPr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4-Exfoliative Dermatitis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D034-87DF-488F-A501-0FB1933D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92928"/>
            <a:ext cx="10554574" cy="437247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serious condition characterized by progressive inflammation in which erythema and scaling occur in a more or less generalized distribution.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profound loss of stratum corneum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outermost layer of the skin), which causes capillary leakage, hypoproteinemia, and negative nitrogen balance.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widespread dilation of cutaneous vessels, large amounts of body heat are lost,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exfoliative dermatitis has a marked effect on the entire body.</a:t>
            </a:r>
          </a:p>
          <a:p>
            <a:pPr algn="l" rtl="0"/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Erythroderma | DermNet NZ">
            <a:extLst>
              <a:ext uri="{FF2B5EF4-FFF2-40B4-BE49-F238E27FC236}">
                <a16:creationId xmlns:a16="http://schemas.microsoft.com/office/drawing/2014/main" id="{6DC0EECD-C9C1-4AA4-8CD8-0DDF8EBA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48" y="34636"/>
            <a:ext cx="2457450" cy="22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xfoliative dermatitis causes, prevention, symptoms, diagnosis &amp; treatment">
            <a:extLst>
              <a:ext uri="{FF2B5EF4-FFF2-40B4-BE49-F238E27FC236}">
                <a16:creationId xmlns:a16="http://schemas.microsoft.com/office/drawing/2014/main" id="{AA04594B-7216-46E6-BC7A-01D3C00D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40" y="0"/>
            <a:ext cx="3172945" cy="22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4688-792B-4A35-8BC2-86845DC5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E1A4-2EE0-4628-948B-EDF150FC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551709"/>
            <a:ext cx="10554574" cy="514003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erythematous eruption accompanied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fever, malaise,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occasionally gastrointestinal symptoms.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color changes from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to dark red.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 exfoliation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scaling) begins, usually in the form of thin flakes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loss may accompany this disorder.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systemic effects include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high-output heart failure, intestinal disturbances, breast enlargement, and temperature disturbances.</a:t>
            </a:r>
            <a:endParaRPr lang="ar-IQ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F400-A8F2-458B-B75F-08D5051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and Risk factors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5053-D748-4813-8EE4-137766CA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690688"/>
            <a:ext cx="10554574" cy="4945639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soaps, detergents, scouring compounds, and industrial chemicals.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predisposition. 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Hormones,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status,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to many medications, including penicillin 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stress influence its course.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extremes of heat and cold and a preexisting skin disease</a:t>
            </a:r>
          </a:p>
        </p:txBody>
      </p:sp>
    </p:spTree>
    <p:extLst>
      <p:ext uri="{BB962C8B-B14F-4D97-AF65-F5344CB8AC3E}">
        <p14:creationId xmlns:p14="http://schemas.microsoft.com/office/powerpoint/2010/main" val="423703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3B91-D300-4E6C-A894-8D05DEF1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134E-D37A-47D7-8760-C903F70A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10" y="1460500"/>
            <a:ext cx="10515600" cy="503237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may be hospitalized and placed on bed rest.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medications that may be implicated are discontinued.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comfortable room temperature should be maintained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and electrolyte balance must be maintained because there is considerable water and protein loss from the skin surface.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volume expanders may be indicated.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Medicated prescribed (systemic corticosteroids may be prescribed)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dandruff treatment by frequent shampooing with medicated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4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F364-D616-4866-AA31-9A8D546E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5335-FA02-4B20-8FE8-781DB81B5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6" y="1566702"/>
            <a:ext cx="10554574" cy="433091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detailed history is obtained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advised the patient to avoid external irritants, excessive heat, and perspiration; rubbing and scratching prolong the disorder.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the skin and keep skin folds clean and dry.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for using medicated shampoos are reinforced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Cool, wet dressings also are applied over small areas of vesicular dermatitis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 layer of cream or ointment containing a corticosteroid then may be used.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3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DE91-FB1B-4501-B938-C6C221AC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6" y="711510"/>
            <a:ext cx="10571998" cy="970450"/>
          </a:xfrm>
        </p:spPr>
        <p:txBody>
          <a:bodyPr/>
          <a:lstStyle/>
          <a:p>
            <a:pPr rtl="0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NSG.1</a:t>
            </a:r>
            <a:b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skin integrity related contact with irritants or allergens</a:t>
            </a:r>
            <a:endParaRPr lang="ar-IQ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60B3-2B92-40A2-B25F-D95CCDA47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6" y="1681960"/>
            <a:ext cx="11373288" cy="501534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skin, noting color, moisture, texture, temperature; note erythema, edema, tenderness.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skin for lesions. 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Inquire about recent changes in use of products such as soaps, laundry products, cosmetics.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Bathe or shower using lukewarm water and mild soap or non soap cleansers.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bathing, allow the skin to air dry or gently pat the skin dry. Avoid rubbing or brisk drying.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topical lubricants immediately after bathing.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topical steroid creams or ointments.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the patient to avoid aggravating factors.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040-70FC-442C-9DF7-ECF355F2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NSG.2</a:t>
            </a:r>
            <a:b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disturbed body image related visible skin lesions</a:t>
            </a:r>
            <a:endParaRPr lang="ar-IQ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FEE9-662C-4358-8ECE-92FC7331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patient’s perception of changed appearance.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patient’s behavior related to appearance.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patients to verbalize feelings regarding their skin condition.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patients in identifying ways to enhance their appearance.</a:t>
            </a:r>
          </a:p>
          <a:p>
            <a:pPr algn="l" rtl="0"/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صورة ذات صلة">
            <a:extLst>
              <a:ext uri="{FF2B5EF4-FFF2-40B4-BE49-F238E27FC236}">
                <a16:creationId xmlns:a16="http://schemas.microsoft.com/office/drawing/2014/main" id="{ED27D17C-9494-4110-93D6-8D98F2518D4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447188"/>
            <a:ext cx="9088582" cy="63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54DD-143D-4578-B74C-06C16C61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585C-4EE6-4C41-B3B3-0B2D6A71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528456"/>
            <a:ext cx="10515600" cy="44862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inflammation of the skin and is characterized by itching, redness, and skin lesions, with varying borders and distribution patterns.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can be caused by exposure to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allergens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by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stress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7AB6-9DCF-459C-9D9A-88D7C58C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42" y="247044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endParaRPr lang="ar-IQ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3E3BE6-9EFE-4C23-A54A-E665A0658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664041"/>
              </p:ext>
            </p:extLst>
          </p:nvPr>
        </p:nvGraphicFramePr>
        <p:xfrm>
          <a:off x="4414983" y="597420"/>
          <a:ext cx="8128000" cy="596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6FE8F47-3D1A-4F04-8E35-E4B11752E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371600"/>
            <a:ext cx="5213184" cy="52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D29C-64E2-473F-AFFD-490E8020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5" y="91081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Dermatitis:</a:t>
            </a:r>
            <a:endParaRPr lang="ar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A51D-204A-4721-AA6F-BFFC2CA5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49" y="2456750"/>
            <a:ext cx="10554574" cy="403612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1-Contact dermatitis:</a:t>
            </a:r>
          </a:p>
          <a:p>
            <a:pPr algn="l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inflammatory reaction of the skin(epidermis) to physical, chemical, or biologic agents. </a:t>
            </a:r>
          </a:p>
          <a:p>
            <a:pPr algn="l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dermatitis may be of </a:t>
            </a:r>
          </a:p>
          <a:p>
            <a:pPr algn="l" rtl="0"/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irritant type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a nonallergic reaction results from exposure to an irritating substance, </a:t>
            </a:r>
          </a:p>
          <a:p>
            <a:pPr algn="l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it may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allergic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allergic contact dermatitis), resulting from exposure of sensitized people to contact allergens</a:t>
            </a:r>
            <a:endParaRPr lang="ar-IQ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ontact dermatitis">
            <a:extLst>
              <a:ext uri="{FF2B5EF4-FFF2-40B4-BE49-F238E27FC236}">
                <a16:creationId xmlns:a16="http://schemas.microsoft.com/office/drawing/2014/main" id="{6FF72D37-01A7-4A2F-AFDD-1E022EA7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-11113"/>
            <a:ext cx="4585855" cy="29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1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4EE3-941A-48D0-BF8E-1B2246A9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DC13-4896-4239-9A85-8F2E768E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96" y="2222285"/>
            <a:ext cx="10515600" cy="44833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Erythema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Itching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Burning sensation over the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area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Edema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of vesicles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Oozing from the wound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A8C5C-285B-4C3D-B084-2E031DF1858A}"/>
              </a:ext>
            </a:extLst>
          </p:cNvPr>
          <p:cNvSpPr txBox="1"/>
          <p:nvPr/>
        </p:nvSpPr>
        <p:spPr>
          <a:xfrm>
            <a:off x="4520045" y="2222285"/>
            <a:ext cx="3986645" cy="404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 ACUTE PHASE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Crusting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Drying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Fissuring ( formation of fissures)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Skin peeling</a:t>
            </a:r>
            <a:endParaRPr lang="ar-IQ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A78C1-6409-492F-9864-EDBC2724052C}"/>
              </a:ext>
            </a:extLst>
          </p:cNvPr>
          <p:cNvSpPr txBox="1"/>
          <p:nvPr/>
        </p:nvSpPr>
        <p:spPr>
          <a:xfrm>
            <a:off x="8506690" y="1959049"/>
            <a:ext cx="3664299" cy="367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CHRONIC PHASE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Hyper/hypo pigmentation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Skin become thick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Secondary infection will occur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4777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20A9-E767-4467-965B-5145974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86" y="14279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2-Atopic Dermatitis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510E-306A-439C-ADC5-E7308D72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86" y="3221489"/>
            <a:ext cx="10951213" cy="3636511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inherited condition; may be associated with respiratory allergies or asthma; can vary between bright red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papules, oozing, lichenified, and hyper pigmented areas.</a:t>
            </a: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common in children but can occur at any age.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126FD-ADC1-463E-A690-9B7C34E87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23" y="0"/>
            <a:ext cx="4403568" cy="3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40C3-2B46-4E5B-A108-F5B54331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34A3-5E8D-408F-A132-CC3D63DF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6" y="1543203"/>
            <a:ext cx="10554574" cy="4802187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skin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Itching, which may be severe, especially at night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to brownish-gray patches, especially on the hands, feet, ankles, wrists, neck, upper chest, eyelids, inside the bend of the elbows and knees, and in infants, the face and scalp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raised bumps, which may leak fluid and crust over when scratched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Thickened, cracked, scaly skin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Raw, sensitive, swollen skin from scratching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4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923D-76FC-4812-BE8A-9908D532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3-Seborrheic dermatitis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4528-513D-4F2F-8229-58E42760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72927"/>
            <a:ext cx="9298131" cy="4455604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seborrhea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excessive production of sebaceous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secretions; found sebaceous glands (scalp, face, axilla., genitocrural areas) and where there are folds of skin</a:t>
            </a:r>
          </a:p>
          <a:p>
            <a:pPr algn="l" rtl="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Seborrheic dermatitis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chronic inflammatory disease of the skin with a predilection for areas that are well supplied with sebaceous glands or lie between skin folds, where the bacteria count is high.</a:t>
            </a:r>
          </a:p>
          <a:p>
            <a:pPr marL="0" indent="0" algn="l" rtl="0">
              <a:lnSpc>
                <a:spcPct val="100000"/>
              </a:lnSpc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eborrheic Dermatitis | NEJM">
            <a:extLst>
              <a:ext uri="{FF2B5EF4-FFF2-40B4-BE49-F238E27FC236}">
                <a16:creationId xmlns:a16="http://schemas.microsoft.com/office/drawing/2014/main" id="{C39162B1-3A56-4F78-AD50-A2378045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31" y="0"/>
            <a:ext cx="2857500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FDE6-D466-4736-86DD-C2889514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4CB0-C551-4F2D-8F99-913A7A28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63" y="1690688"/>
            <a:ext cx="10554574" cy="463571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forms of seborrheic dermatoses can occur,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oily form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moist or greasy.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patches of sallow, greasy skin, with or without scaling, and slight erythema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redness),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dry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consisting of flaky desquamation of the scalp with a profuse amount of fine, powdery scales, is commonly called dandruff.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0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1005</Words>
  <Application>Microsoft Office PowerPoint</Application>
  <PresentationFormat>شاشة عريضة</PresentationFormat>
  <Paragraphs>111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Skin disorder Dermatitis</vt:lpstr>
      <vt:lpstr>Dermatitis</vt:lpstr>
      <vt:lpstr>Pathophysiology</vt:lpstr>
      <vt:lpstr>Types of Dermatitis:</vt:lpstr>
      <vt:lpstr>Clinical Manifestations</vt:lpstr>
      <vt:lpstr>2-Atopic Dermatitis:</vt:lpstr>
      <vt:lpstr>Clinical Manifestations</vt:lpstr>
      <vt:lpstr>3-Seborrheic dermatitis</vt:lpstr>
      <vt:lpstr>Clinical Manifestations</vt:lpstr>
      <vt:lpstr>4-Exfoliative Dermatitis</vt:lpstr>
      <vt:lpstr>Clinical Manifestations</vt:lpstr>
      <vt:lpstr>Causes and Risk factors</vt:lpstr>
      <vt:lpstr>Medical Management</vt:lpstr>
      <vt:lpstr>Nursing Management</vt:lpstr>
      <vt:lpstr>NSG.1 impaired skin integrity related contact with irritants or allergens</vt:lpstr>
      <vt:lpstr>NSG.2 disturbed body image related visible skin lesions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disorder Dermatitis</dc:title>
  <dc:creator>hussein kadhim</dc:creator>
  <cp:lastModifiedBy>sadiqalsalih@outlook.com</cp:lastModifiedBy>
  <cp:revision>16</cp:revision>
  <dcterms:created xsi:type="dcterms:W3CDTF">2022-04-07T04:23:12Z</dcterms:created>
  <dcterms:modified xsi:type="dcterms:W3CDTF">2022-04-12T20:21:43Z</dcterms:modified>
</cp:coreProperties>
</file>