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414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587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48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875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884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932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40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430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042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6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6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59DE3-2701-4B03-B9E6-6BAA9C9B71D0}" type="datetimeFigureOut">
              <a:rPr lang="ar-IQ" smtClean="0"/>
              <a:t>08/09/1443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5AB6-0995-4597-9978-B359576327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916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176463"/>
          </a:xfrm>
        </p:spPr>
        <p:txBody>
          <a:bodyPr/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الاساليب العلمية في ممارسة العلاقات العامة</a:t>
            </a:r>
            <a:br>
              <a:rPr lang="ar-IQ" dirty="0" smtClean="0"/>
            </a:b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ar-IQ" b="1" dirty="0" smtClean="0">
                <a:solidFill>
                  <a:schemeClr val="tx1"/>
                </a:solidFill>
              </a:rPr>
              <a:t>استاذ المادة : أمجد علي الربيعي </a:t>
            </a:r>
            <a:endParaRPr lang="ar-IQ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ABC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4360"/>
            <a:ext cx="2520279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BC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272"/>
            <a:ext cx="2555776" cy="162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648072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4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الاساليب العلمية في ممارسة العلاقات العامة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ar-IQ" sz="2800" dirty="0" smtClean="0"/>
              <a:t>الاساليب او الخطوات  العلمية التي تتبعها وحدات العلاقات العامة هي :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1- البحث والتحري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وهي اهم الخطوات التي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تنبني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عليها المقومات الاساسية لنجاح نشاط العلاقات العامة ( ما الذي يجري الان)؟.</a:t>
            </a:r>
          </a:p>
          <a:p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2- </a:t>
            </a:r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التخطيط: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وتشمل تحديد الاهداف القصيرة والطويلة المدى ، ورسم البرامج التنفيذية وهنا ينبغي الاجابة عن ( ما الذي يجب القيام به)؟.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3- التنفيذ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وهي الخطوة التي تتضمن القيام بتنفيذ البرنامج الموضوع من خلال التواصل ، والاجابة عن ( كيف يمكن ان ننفذ الاتصال بأيسر السبل واقواها تأثيراً)؟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4- القياس والتقويم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وهنا تسعى الادارة لمعرفة ما حققه البرنامج وفي هذه الخطوة نجيب على السؤال الاساسي ( ماذا حققنا من نتائج) ؟</a:t>
            </a:r>
          </a:p>
          <a:p>
            <a:r>
              <a:rPr lang="ar-IQ" sz="2400" b="1" dirty="0" smtClean="0">
                <a:latin typeface="Simplified Arabic" pitchFamily="18" charset="-78"/>
                <a:cs typeface="Simplified Arabic" pitchFamily="18" charset="-78"/>
              </a:rPr>
              <a:t>5- التوثيق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: حيث سيساعد ذلك في تدعيم بنك المعلومات للرجوع اليها عند الحاجة حتى يمكن ان نوثق هذا النشاط ليسهل الرجوع اليها عند الحاجة .</a:t>
            </a:r>
          </a:p>
          <a:p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endParaRPr lang="ar-IQ" sz="2400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315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البحث العلمي في العلاقات العامة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البحث العلمي </a:t>
            </a:r>
            <a:r>
              <a:rPr lang="ar-IQ" dirty="0" smtClean="0"/>
              <a:t>: هو مجموعة من الخطط والاجراءات لجمع معلومات يعتمد عليها من خلال اساليب ملاحظة منضبطة بطريقة تؤدي الى نتائج موضوعية يتوصل اليها باقل الاخطاء.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917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أهمية البحث وجمع المعلومات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مزايا البحث وجمع المعلومات في العلاقات العامة :</a:t>
            </a:r>
          </a:p>
          <a:p>
            <a:r>
              <a:rPr lang="ar-IQ" dirty="0" smtClean="0"/>
              <a:t>1- معرفة الجمهور. </a:t>
            </a:r>
          </a:p>
          <a:p>
            <a:r>
              <a:rPr lang="ar-IQ" dirty="0" smtClean="0"/>
              <a:t>2- تزيد درجة اليقين .</a:t>
            </a:r>
          </a:p>
          <a:p>
            <a:r>
              <a:rPr lang="ar-IQ" dirty="0" smtClean="0"/>
              <a:t>3- تمكننا من الاحاطة بأحوال المجتمع .</a:t>
            </a:r>
          </a:p>
          <a:p>
            <a:r>
              <a:rPr lang="ar-IQ" dirty="0" smtClean="0"/>
              <a:t>4- لها دور في مرحلة التقويم .</a:t>
            </a:r>
          </a:p>
          <a:p>
            <a:r>
              <a:rPr lang="ar-IQ" dirty="0" smtClean="0"/>
              <a:t>5- ان البحوث عملية مستمرة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84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بحوث العلاقات العامة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 smtClean="0"/>
              <a:t>1- التعرف على أراء والاتجاهات.</a:t>
            </a:r>
          </a:p>
          <a:p>
            <a:pPr algn="just"/>
            <a:r>
              <a:rPr lang="ar-IQ" b="1" dirty="0" smtClean="0"/>
              <a:t>2- التعرف على الذات .</a:t>
            </a:r>
          </a:p>
          <a:p>
            <a:pPr algn="just"/>
            <a:r>
              <a:rPr lang="ar-IQ" b="1" dirty="0" smtClean="0"/>
              <a:t>3- منع الازمات والاضطرابات .</a:t>
            </a:r>
          </a:p>
          <a:p>
            <a:pPr algn="just"/>
            <a:r>
              <a:rPr lang="ar-IQ" b="1" dirty="0" smtClean="0"/>
              <a:t>4- زيادة فاعلية الاتصال الخارجي .</a:t>
            </a:r>
          </a:p>
          <a:p>
            <a:pPr algn="just"/>
            <a:r>
              <a:rPr lang="ar-IQ" b="1" dirty="0" smtClean="0"/>
              <a:t>5- تحديد جماهير المنظمة .</a:t>
            </a:r>
          </a:p>
          <a:p>
            <a:pPr algn="just"/>
            <a:r>
              <a:rPr lang="ar-IQ" b="1" dirty="0" smtClean="0"/>
              <a:t>6- امداد الادارة بالمعلومات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05913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بحوث </a:t>
            </a:r>
            <a:r>
              <a:rPr lang="ar-IQ" smtClean="0"/>
              <a:t>العلاقات العامة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46078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261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  الاساليب العلمية في ممارسة العلاقات العامة  </vt:lpstr>
      <vt:lpstr>الاساليب العلمية في ممارسة العلاقات العامة  </vt:lpstr>
      <vt:lpstr>البحث العلمي في العلاقات العامة </vt:lpstr>
      <vt:lpstr>أهمية البحث وجمع المعلومات </vt:lpstr>
      <vt:lpstr>أهداف بحوث العلاقات العامة </vt:lpstr>
      <vt:lpstr>أنواع بحوث العلاقات العامة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الاساليب العلمية في ممارسة العلاقات العامة</dc:title>
  <dc:creator>DR.Ahmed Saker 2o1O</dc:creator>
  <cp:lastModifiedBy>DR.Ahmed Saker 2o1O</cp:lastModifiedBy>
  <cp:revision>10</cp:revision>
  <dcterms:created xsi:type="dcterms:W3CDTF">2022-04-01T20:10:20Z</dcterms:created>
  <dcterms:modified xsi:type="dcterms:W3CDTF">2022-04-09T14:16:09Z</dcterms:modified>
</cp:coreProperties>
</file>