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6400800" cy="103822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Dr.Duaa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Alwarid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01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PresentationFormat>عرض على الشاشة (3:4)‏</PresentationFormat>
  <Paragraphs>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mohammed</dc:creator>
  <cp:lastModifiedBy>mohammed</cp:lastModifiedBy>
  <cp:revision>18</cp:revision>
  <dcterms:created xsi:type="dcterms:W3CDTF">2021-11-08T08:03:39Z</dcterms:created>
  <dcterms:modified xsi:type="dcterms:W3CDTF">2021-11-08T08:31:51Z</dcterms:modified>
</cp:coreProperties>
</file>