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635001"/>
            <a:ext cx="8522446" cy="1879600"/>
          </a:xfrm>
        </p:spPr>
        <p:txBody>
          <a:bodyPr/>
          <a:lstStyle/>
          <a:p>
            <a:pPr algn="ctr"/>
            <a:r>
              <a:rPr lang="ar-IQ" sz="4000" dirty="0">
                <a:solidFill>
                  <a:srgbClr val="FFFF00"/>
                </a:solidFill>
                <a:cs typeface="Tahoma" panose="020B0604030504040204" pitchFamily="34" charset="0"/>
              </a:rPr>
              <a:t> محاضرة </a:t>
            </a:r>
            <a:r>
              <a:rPr lang="ar-IQ" sz="4000" dirty="0" smtClean="0">
                <a:solidFill>
                  <a:srgbClr val="FFFF00"/>
                </a:solidFill>
                <a:cs typeface="Tahoma" panose="020B0604030504040204" pitchFamily="34" charset="0"/>
              </a:rPr>
              <a:t>الثالثة </a:t>
            </a:r>
            <a:r>
              <a:rPr lang="ar-IQ" sz="4000" dirty="0">
                <a:solidFill>
                  <a:srgbClr val="FFFF00"/>
                </a:solidFill>
                <a:cs typeface="Tahoma" panose="020B0604030504040204" pitchFamily="34" charset="0"/>
              </a:rPr>
              <a:t/>
            </a:r>
            <a:br>
              <a:rPr lang="ar-IQ" sz="4000" dirty="0">
                <a:solidFill>
                  <a:srgbClr val="FFFF00"/>
                </a:solidFill>
                <a:cs typeface="Tahoma" panose="020B0604030504040204" pitchFamily="34" charset="0"/>
              </a:rPr>
            </a:br>
            <a:r>
              <a:rPr lang="ar-IQ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التعامل مع ذوي </a:t>
            </a:r>
            <a:r>
              <a:rPr lang="ar-IQ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الاحتياجات الخاصة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4" y="2717800"/>
            <a:ext cx="8979645" cy="3086100"/>
          </a:xfrm>
        </p:spPr>
        <p:txBody>
          <a:bodyPr>
            <a:normAutofit/>
          </a:bodyPr>
          <a:lstStyle/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ar-IQ" sz="4600" cap="none" dirty="0">
                <a:solidFill>
                  <a:srgbClr val="00B0F0"/>
                </a:solidFill>
                <a:latin typeface="Calibri"/>
                <a:cs typeface="DecoType Naskh Swashes" pitchFamily="2" charset="-78"/>
              </a:rPr>
              <a:t>معدة من قبل الدكتورة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ar-IQ" sz="4600" cap="none" dirty="0">
                <a:solidFill>
                  <a:srgbClr val="00B0F0"/>
                </a:solidFill>
                <a:latin typeface="Calibri"/>
                <a:cs typeface="DecoType Naskh Swashes" pitchFamily="2" charset="-78"/>
              </a:rPr>
              <a:t>افتخار مطر باقر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ar-IQ" sz="4600" cap="none" dirty="0">
                <a:solidFill>
                  <a:srgbClr val="00B0F0"/>
                </a:solidFill>
                <a:latin typeface="Calibri"/>
                <a:cs typeface="DecoType Naskh Swashes" pitchFamily="2" charset="-78"/>
              </a:rPr>
              <a:t>كلية المستقبل/ قسم التربية البدنية وعلوم الرياضة المرحلة الرابعة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7549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8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5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4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85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5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1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39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88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0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7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1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20</Words>
  <Application>Microsoft Office PowerPoint</Application>
  <PresentationFormat>ملء الشاشة</PresentationFormat>
  <Paragraphs>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DecoType Naskh Swashes</vt:lpstr>
      <vt:lpstr>Tahoma</vt:lpstr>
      <vt:lpstr>Times New Roman</vt:lpstr>
      <vt:lpstr>Wingdings 3</vt:lpstr>
      <vt:lpstr>أيون</vt:lpstr>
      <vt:lpstr> محاضرة الثالثة  التعامل مع ذوي الاحتياجات الخاصة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MM</dc:creator>
  <cp:lastModifiedBy>MM</cp:lastModifiedBy>
  <cp:revision>5</cp:revision>
  <dcterms:created xsi:type="dcterms:W3CDTF">2020-05-23T14:37:38Z</dcterms:created>
  <dcterms:modified xsi:type="dcterms:W3CDTF">2020-05-23T15:21:31Z</dcterms:modified>
</cp:coreProperties>
</file>