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4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89B7B0-CCC4-4AA0-B3DB-1EBC8EEB220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ar-IQ"/>
        </a:p>
      </dgm:t>
    </dgm:pt>
    <dgm:pt modelId="{D445E333-61CB-40ED-BB27-173D2BABD482}">
      <dgm:prSet phldrT="[نص]"/>
      <dgm:spPr/>
      <dgm:t>
        <a:bodyPr/>
        <a:lstStyle/>
        <a:p>
          <a:pPr rtl="1"/>
          <a:r>
            <a:rPr lang="ar-IQ" dirty="0" smtClean="0"/>
            <a:t>الحقوق السياسية </a:t>
          </a:r>
          <a:endParaRPr lang="ar-IQ" dirty="0"/>
        </a:p>
      </dgm:t>
    </dgm:pt>
    <dgm:pt modelId="{E8DB2B95-EBBC-4804-B50F-CB758DF0F052}" type="parTrans" cxnId="{C685262F-880A-4FF5-AD69-35459B894A4D}">
      <dgm:prSet/>
      <dgm:spPr/>
      <dgm:t>
        <a:bodyPr/>
        <a:lstStyle/>
        <a:p>
          <a:pPr rtl="1"/>
          <a:endParaRPr lang="ar-IQ"/>
        </a:p>
      </dgm:t>
    </dgm:pt>
    <dgm:pt modelId="{536190C5-7B65-4E9A-8CBE-6F392BE2835C}" type="sibTrans" cxnId="{C685262F-880A-4FF5-AD69-35459B894A4D}">
      <dgm:prSet/>
      <dgm:spPr/>
      <dgm:t>
        <a:bodyPr/>
        <a:lstStyle/>
        <a:p>
          <a:pPr rtl="1"/>
          <a:endParaRPr lang="ar-IQ"/>
        </a:p>
      </dgm:t>
    </dgm:pt>
    <dgm:pt modelId="{EBF6FC43-20CB-4A09-9334-2393CB6B2BC4}">
      <dgm:prSet phldrT="[نص]"/>
      <dgm:spPr/>
      <dgm:t>
        <a:bodyPr/>
        <a:lstStyle/>
        <a:p>
          <a:pPr rtl="1"/>
          <a:r>
            <a:rPr lang="ar-IQ" dirty="0" smtClean="0"/>
            <a:t>الحقوق المدنية </a:t>
          </a:r>
          <a:endParaRPr lang="ar-IQ" dirty="0"/>
        </a:p>
      </dgm:t>
    </dgm:pt>
    <dgm:pt modelId="{B7EF9D5F-9951-4C98-B192-67AC8CBF5962}" type="parTrans" cxnId="{023FA51F-7F1D-4A3C-979D-48316836A3D3}">
      <dgm:prSet/>
      <dgm:spPr/>
      <dgm:t>
        <a:bodyPr/>
        <a:lstStyle/>
        <a:p>
          <a:pPr rtl="1"/>
          <a:endParaRPr lang="ar-IQ"/>
        </a:p>
      </dgm:t>
    </dgm:pt>
    <dgm:pt modelId="{A3465D61-3477-418C-978A-F0A802354638}" type="sibTrans" cxnId="{023FA51F-7F1D-4A3C-979D-48316836A3D3}">
      <dgm:prSet/>
      <dgm:spPr/>
      <dgm:t>
        <a:bodyPr/>
        <a:lstStyle/>
        <a:p>
          <a:pPr rtl="1"/>
          <a:endParaRPr lang="ar-IQ"/>
        </a:p>
      </dgm:t>
    </dgm:pt>
    <dgm:pt modelId="{46145477-95B2-4312-BA6C-340E38379B85}" type="pres">
      <dgm:prSet presAssocID="{2989B7B0-CCC4-4AA0-B3DB-1EBC8EEB2206}" presName="outerComposite" presStyleCnt="0">
        <dgm:presLayoutVars>
          <dgm:chMax val="5"/>
          <dgm:dir/>
          <dgm:resizeHandles val="exact"/>
        </dgm:presLayoutVars>
      </dgm:prSet>
      <dgm:spPr/>
    </dgm:pt>
    <dgm:pt modelId="{4D154676-6F90-4A2D-8128-AF2CA0B020D1}" type="pres">
      <dgm:prSet presAssocID="{2989B7B0-CCC4-4AA0-B3DB-1EBC8EEB2206}" presName="dummyMaxCanvas" presStyleCnt="0">
        <dgm:presLayoutVars/>
      </dgm:prSet>
      <dgm:spPr/>
    </dgm:pt>
    <dgm:pt modelId="{43A43F75-A4C4-487B-A104-9F1E497B0B11}" type="pres">
      <dgm:prSet presAssocID="{2989B7B0-CCC4-4AA0-B3DB-1EBC8EEB2206}" presName="TwoNodes_1" presStyleLbl="node1" presStyleIdx="0" presStyleCnt="2">
        <dgm:presLayoutVars>
          <dgm:bulletEnabled val="1"/>
        </dgm:presLayoutVars>
      </dgm:prSet>
      <dgm:spPr/>
    </dgm:pt>
    <dgm:pt modelId="{654E4E2D-0CC3-4CCE-94E8-3393BD9F10E5}" type="pres">
      <dgm:prSet presAssocID="{2989B7B0-CCC4-4AA0-B3DB-1EBC8EEB2206}" presName="TwoNodes_2" presStyleLbl="node1" presStyleIdx="1" presStyleCnt="2">
        <dgm:presLayoutVars>
          <dgm:bulletEnabled val="1"/>
        </dgm:presLayoutVars>
      </dgm:prSet>
      <dgm:spPr/>
    </dgm:pt>
    <dgm:pt modelId="{39F5E1D1-BF37-45FF-86F1-E53BEAA7A11B}" type="pres">
      <dgm:prSet presAssocID="{2989B7B0-CCC4-4AA0-B3DB-1EBC8EEB2206}" presName="TwoConn_1-2" presStyleLbl="fgAccFollowNode1" presStyleIdx="0" presStyleCnt="1">
        <dgm:presLayoutVars>
          <dgm:bulletEnabled val="1"/>
        </dgm:presLayoutVars>
      </dgm:prSet>
      <dgm:spPr/>
    </dgm:pt>
    <dgm:pt modelId="{9E67F55B-655D-4B2D-B28B-557968917195}" type="pres">
      <dgm:prSet presAssocID="{2989B7B0-CCC4-4AA0-B3DB-1EBC8EEB2206}" presName="TwoNodes_1_text" presStyleLbl="node1" presStyleIdx="1" presStyleCnt="2">
        <dgm:presLayoutVars>
          <dgm:bulletEnabled val="1"/>
        </dgm:presLayoutVars>
      </dgm:prSet>
      <dgm:spPr/>
    </dgm:pt>
    <dgm:pt modelId="{115E4B75-A192-48D8-9B25-ABEF388033D0}" type="pres">
      <dgm:prSet presAssocID="{2989B7B0-CCC4-4AA0-B3DB-1EBC8EEB2206}" presName="TwoNodes_2_text" presStyleLbl="node1" presStyleIdx="1" presStyleCnt="2">
        <dgm:presLayoutVars>
          <dgm:bulletEnabled val="1"/>
        </dgm:presLayoutVars>
      </dgm:prSet>
      <dgm:spPr/>
    </dgm:pt>
  </dgm:ptLst>
  <dgm:cxnLst>
    <dgm:cxn modelId="{1793E193-E3DD-4669-BDA3-C4AABB849FA5}" type="presOf" srcId="{D445E333-61CB-40ED-BB27-173D2BABD482}" destId="{43A43F75-A4C4-487B-A104-9F1E497B0B11}" srcOrd="0" destOrd="0" presId="urn:microsoft.com/office/officeart/2005/8/layout/vProcess5"/>
    <dgm:cxn modelId="{B5BFA358-D805-4128-BF4E-71BD66AD70A4}" type="presOf" srcId="{D445E333-61CB-40ED-BB27-173D2BABD482}" destId="{9E67F55B-655D-4B2D-B28B-557968917195}" srcOrd="1" destOrd="0" presId="urn:microsoft.com/office/officeart/2005/8/layout/vProcess5"/>
    <dgm:cxn modelId="{A6D528B6-77D9-4FBB-B29D-F40ED951D971}" type="presOf" srcId="{EBF6FC43-20CB-4A09-9334-2393CB6B2BC4}" destId="{654E4E2D-0CC3-4CCE-94E8-3393BD9F10E5}" srcOrd="0" destOrd="0" presId="urn:microsoft.com/office/officeart/2005/8/layout/vProcess5"/>
    <dgm:cxn modelId="{C685262F-880A-4FF5-AD69-35459B894A4D}" srcId="{2989B7B0-CCC4-4AA0-B3DB-1EBC8EEB2206}" destId="{D445E333-61CB-40ED-BB27-173D2BABD482}" srcOrd="0" destOrd="0" parTransId="{E8DB2B95-EBBC-4804-B50F-CB758DF0F052}" sibTransId="{536190C5-7B65-4E9A-8CBE-6F392BE2835C}"/>
    <dgm:cxn modelId="{CF45F28A-3D76-46FF-8F0C-AD1606CA67F2}" type="presOf" srcId="{536190C5-7B65-4E9A-8CBE-6F392BE2835C}" destId="{39F5E1D1-BF37-45FF-86F1-E53BEAA7A11B}" srcOrd="0" destOrd="0" presId="urn:microsoft.com/office/officeart/2005/8/layout/vProcess5"/>
    <dgm:cxn modelId="{023FA51F-7F1D-4A3C-979D-48316836A3D3}" srcId="{2989B7B0-CCC4-4AA0-B3DB-1EBC8EEB2206}" destId="{EBF6FC43-20CB-4A09-9334-2393CB6B2BC4}" srcOrd="1" destOrd="0" parTransId="{B7EF9D5F-9951-4C98-B192-67AC8CBF5962}" sibTransId="{A3465D61-3477-418C-978A-F0A802354638}"/>
    <dgm:cxn modelId="{E042513B-DED3-4AEC-8A32-B6685E54E1B3}" type="presOf" srcId="{2989B7B0-CCC4-4AA0-B3DB-1EBC8EEB2206}" destId="{46145477-95B2-4312-BA6C-340E38379B85}" srcOrd="0" destOrd="0" presId="urn:microsoft.com/office/officeart/2005/8/layout/vProcess5"/>
    <dgm:cxn modelId="{5280D415-4776-4BB5-AECA-2D8A34887153}" type="presOf" srcId="{EBF6FC43-20CB-4A09-9334-2393CB6B2BC4}" destId="{115E4B75-A192-48D8-9B25-ABEF388033D0}" srcOrd="1" destOrd="0" presId="urn:microsoft.com/office/officeart/2005/8/layout/vProcess5"/>
    <dgm:cxn modelId="{0DA1F14C-3574-4062-9209-E505B19BC02A}" type="presParOf" srcId="{46145477-95B2-4312-BA6C-340E38379B85}" destId="{4D154676-6F90-4A2D-8128-AF2CA0B020D1}" srcOrd="0" destOrd="0" presId="urn:microsoft.com/office/officeart/2005/8/layout/vProcess5"/>
    <dgm:cxn modelId="{440ECE12-C1C4-4072-BC65-A0846123AE80}" type="presParOf" srcId="{46145477-95B2-4312-BA6C-340E38379B85}" destId="{43A43F75-A4C4-487B-A104-9F1E497B0B11}" srcOrd="1" destOrd="0" presId="urn:microsoft.com/office/officeart/2005/8/layout/vProcess5"/>
    <dgm:cxn modelId="{62273CDB-AF9F-4274-9C92-ADB979EDD2CC}" type="presParOf" srcId="{46145477-95B2-4312-BA6C-340E38379B85}" destId="{654E4E2D-0CC3-4CCE-94E8-3393BD9F10E5}" srcOrd="2" destOrd="0" presId="urn:microsoft.com/office/officeart/2005/8/layout/vProcess5"/>
    <dgm:cxn modelId="{5D16A968-41DA-4A88-A715-1A50BEB0219E}" type="presParOf" srcId="{46145477-95B2-4312-BA6C-340E38379B85}" destId="{39F5E1D1-BF37-45FF-86F1-E53BEAA7A11B}" srcOrd="3" destOrd="0" presId="urn:microsoft.com/office/officeart/2005/8/layout/vProcess5"/>
    <dgm:cxn modelId="{F0CF52A6-A233-4A7B-91F8-CEF09DBA316C}" type="presParOf" srcId="{46145477-95B2-4312-BA6C-340E38379B85}" destId="{9E67F55B-655D-4B2D-B28B-557968917195}" srcOrd="4" destOrd="0" presId="urn:microsoft.com/office/officeart/2005/8/layout/vProcess5"/>
    <dgm:cxn modelId="{B5AB487C-AD3B-4161-92B7-7471AA6C0696}" type="presParOf" srcId="{46145477-95B2-4312-BA6C-340E38379B85}" destId="{115E4B75-A192-48D8-9B25-ABEF388033D0}"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F7EEFF-8997-4536-A2E7-CDFF6EA94886}"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IQ"/>
        </a:p>
      </dgm:t>
    </dgm:pt>
    <dgm:pt modelId="{122A7F4F-7DDE-48AD-A247-8B63C0C2C39C}">
      <dgm:prSet phldrT="[نص]"/>
      <dgm:spPr/>
      <dgm:t>
        <a:bodyPr/>
        <a:lstStyle/>
        <a:p>
          <a:pPr rtl="1"/>
          <a:r>
            <a:rPr lang="ar-IQ" dirty="0" smtClean="0"/>
            <a:t>الحقوق المدنية والشخصية  </a:t>
          </a:r>
          <a:endParaRPr lang="ar-IQ" dirty="0"/>
        </a:p>
      </dgm:t>
    </dgm:pt>
    <dgm:pt modelId="{FD8CA57F-81D5-43A7-8700-11DFC1A0D677}" type="parTrans" cxnId="{82841A5D-ECEE-49DA-9A26-C85B2B8FC7AC}">
      <dgm:prSet/>
      <dgm:spPr/>
      <dgm:t>
        <a:bodyPr/>
        <a:lstStyle/>
        <a:p>
          <a:pPr rtl="1"/>
          <a:endParaRPr lang="ar-IQ"/>
        </a:p>
      </dgm:t>
    </dgm:pt>
    <dgm:pt modelId="{16FB1783-0D32-47C2-9578-73DDE28D4488}" type="sibTrans" cxnId="{82841A5D-ECEE-49DA-9A26-C85B2B8FC7AC}">
      <dgm:prSet/>
      <dgm:spPr/>
      <dgm:t>
        <a:bodyPr/>
        <a:lstStyle/>
        <a:p>
          <a:pPr rtl="1"/>
          <a:endParaRPr lang="ar-IQ"/>
        </a:p>
      </dgm:t>
    </dgm:pt>
    <dgm:pt modelId="{82F75221-992B-4A9F-BD08-BAF4EAC597F0}">
      <dgm:prSet phldrT="[نص]"/>
      <dgm:spPr/>
      <dgm:t>
        <a:bodyPr/>
        <a:lstStyle/>
        <a:p>
          <a:pPr rtl="1"/>
          <a:r>
            <a:rPr lang="ar-IQ" dirty="0" smtClean="0"/>
            <a:t>الحقوق والحريات الثقافية والفكرية </a:t>
          </a:r>
          <a:endParaRPr lang="ar-IQ" dirty="0"/>
        </a:p>
      </dgm:t>
    </dgm:pt>
    <dgm:pt modelId="{7AE62747-DAD4-468E-866B-F01A04552D3E}" type="parTrans" cxnId="{BD3C5672-87DE-40C5-8553-A9125DCC3BE8}">
      <dgm:prSet/>
      <dgm:spPr/>
      <dgm:t>
        <a:bodyPr/>
        <a:lstStyle/>
        <a:p>
          <a:pPr rtl="1"/>
          <a:endParaRPr lang="ar-IQ"/>
        </a:p>
      </dgm:t>
    </dgm:pt>
    <dgm:pt modelId="{758EEE50-C009-4ABF-9D68-C31CB198FA41}" type="sibTrans" cxnId="{BD3C5672-87DE-40C5-8553-A9125DCC3BE8}">
      <dgm:prSet/>
      <dgm:spPr/>
      <dgm:t>
        <a:bodyPr/>
        <a:lstStyle/>
        <a:p>
          <a:pPr rtl="1"/>
          <a:endParaRPr lang="ar-IQ"/>
        </a:p>
      </dgm:t>
    </dgm:pt>
    <dgm:pt modelId="{A32CEBB0-9C0E-4A56-840E-9C1245A602C0}">
      <dgm:prSet phldrT="[نص]"/>
      <dgm:spPr/>
      <dgm:t>
        <a:bodyPr/>
        <a:lstStyle/>
        <a:p>
          <a:pPr rtl="1"/>
          <a:r>
            <a:rPr lang="ar-IQ" dirty="0" smtClean="0"/>
            <a:t>الحقوق الاقتصادية والاجتماعية </a:t>
          </a:r>
          <a:endParaRPr lang="ar-IQ" dirty="0"/>
        </a:p>
      </dgm:t>
    </dgm:pt>
    <dgm:pt modelId="{0A1FB121-E195-4904-BBF6-CE36B5F150CB}" type="parTrans" cxnId="{998FF261-FA96-46C3-BB80-A2AB3EA4F2BE}">
      <dgm:prSet/>
      <dgm:spPr/>
      <dgm:t>
        <a:bodyPr/>
        <a:lstStyle/>
        <a:p>
          <a:pPr rtl="1"/>
          <a:endParaRPr lang="ar-IQ"/>
        </a:p>
      </dgm:t>
    </dgm:pt>
    <dgm:pt modelId="{56F799A9-3333-41DD-8121-BA656B772331}" type="sibTrans" cxnId="{998FF261-FA96-46C3-BB80-A2AB3EA4F2BE}">
      <dgm:prSet/>
      <dgm:spPr/>
      <dgm:t>
        <a:bodyPr/>
        <a:lstStyle/>
        <a:p>
          <a:pPr rtl="1"/>
          <a:endParaRPr lang="ar-IQ"/>
        </a:p>
      </dgm:t>
    </dgm:pt>
    <dgm:pt modelId="{358F8A8E-8B58-4C54-AEB7-222F439DF9BB}" type="pres">
      <dgm:prSet presAssocID="{3EF7EEFF-8997-4536-A2E7-CDFF6EA94886}" presName="linear" presStyleCnt="0">
        <dgm:presLayoutVars>
          <dgm:dir/>
          <dgm:animLvl val="lvl"/>
          <dgm:resizeHandles val="exact"/>
        </dgm:presLayoutVars>
      </dgm:prSet>
      <dgm:spPr/>
    </dgm:pt>
    <dgm:pt modelId="{9BA4075A-1C2A-4CCF-B5B0-791A88A88E1E}" type="pres">
      <dgm:prSet presAssocID="{122A7F4F-7DDE-48AD-A247-8B63C0C2C39C}" presName="parentLin" presStyleCnt="0"/>
      <dgm:spPr/>
    </dgm:pt>
    <dgm:pt modelId="{5CA5DB8E-5678-492E-B994-D6C23BFB0A65}" type="pres">
      <dgm:prSet presAssocID="{122A7F4F-7DDE-48AD-A247-8B63C0C2C39C}" presName="parentLeftMargin" presStyleLbl="node1" presStyleIdx="0" presStyleCnt="3"/>
      <dgm:spPr/>
    </dgm:pt>
    <dgm:pt modelId="{EDB8B291-8D9E-4CAB-BCC4-24089A66F29F}" type="pres">
      <dgm:prSet presAssocID="{122A7F4F-7DDE-48AD-A247-8B63C0C2C39C}" presName="parentText" presStyleLbl="node1" presStyleIdx="0" presStyleCnt="3">
        <dgm:presLayoutVars>
          <dgm:chMax val="0"/>
          <dgm:bulletEnabled val="1"/>
        </dgm:presLayoutVars>
      </dgm:prSet>
      <dgm:spPr/>
    </dgm:pt>
    <dgm:pt modelId="{58F2C841-2897-47FE-98CD-44DF91C280AD}" type="pres">
      <dgm:prSet presAssocID="{122A7F4F-7DDE-48AD-A247-8B63C0C2C39C}" presName="negativeSpace" presStyleCnt="0"/>
      <dgm:spPr/>
    </dgm:pt>
    <dgm:pt modelId="{AA259547-3D1D-4E2B-A6CF-D8FBAF2F6455}" type="pres">
      <dgm:prSet presAssocID="{122A7F4F-7DDE-48AD-A247-8B63C0C2C39C}" presName="childText" presStyleLbl="conFgAcc1" presStyleIdx="0" presStyleCnt="3">
        <dgm:presLayoutVars>
          <dgm:bulletEnabled val="1"/>
        </dgm:presLayoutVars>
      </dgm:prSet>
      <dgm:spPr/>
    </dgm:pt>
    <dgm:pt modelId="{9474906C-418A-4674-B580-5199BE8815A9}" type="pres">
      <dgm:prSet presAssocID="{16FB1783-0D32-47C2-9578-73DDE28D4488}" presName="spaceBetweenRectangles" presStyleCnt="0"/>
      <dgm:spPr/>
    </dgm:pt>
    <dgm:pt modelId="{9B2054C5-F12B-4DF5-BC09-546BA8BC4D8C}" type="pres">
      <dgm:prSet presAssocID="{82F75221-992B-4A9F-BD08-BAF4EAC597F0}" presName="parentLin" presStyleCnt="0"/>
      <dgm:spPr/>
    </dgm:pt>
    <dgm:pt modelId="{728D1929-CE1B-4DF8-85AF-153CECA2DB72}" type="pres">
      <dgm:prSet presAssocID="{82F75221-992B-4A9F-BD08-BAF4EAC597F0}" presName="parentLeftMargin" presStyleLbl="node1" presStyleIdx="0" presStyleCnt="3"/>
      <dgm:spPr/>
    </dgm:pt>
    <dgm:pt modelId="{FE9AFE1F-6F41-4F1D-87D0-AA50147DF6AD}" type="pres">
      <dgm:prSet presAssocID="{82F75221-992B-4A9F-BD08-BAF4EAC597F0}" presName="parentText" presStyleLbl="node1" presStyleIdx="1" presStyleCnt="3">
        <dgm:presLayoutVars>
          <dgm:chMax val="0"/>
          <dgm:bulletEnabled val="1"/>
        </dgm:presLayoutVars>
      </dgm:prSet>
      <dgm:spPr/>
      <dgm:t>
        <a:bodyPr/>
        <a:lstStyle/>
        <a:p>
          <a:pPr rtl="1"/>
          <a:endParaRPr lang="ar-IQ"/>
        </a:p>
      </dgm:t>
    </dgm:pt>
    <dgm:pt modelId="{4F7DAE03-30C7-4CCA-8D15-63BB60DBD018}" type="pres">
      <dgm:prSet presAssocID="{82F75221-992B-4A9F-BD08-BAF4EAC597F0}" presName="negativeSpace" presStyleCnt="0"/>
      <dgm:spPr/>
    </dgm:pt>
    <dgm:pt modelId="{CA5B6127-4DC8-4888-99CA-3A0230EFC5F4}" type="pres">
      <dgm:prSet presAssocID="{82F75221-992B-4A9F-BD08-BAF4EAC597F0}" presName="childText" presStyleLbl="conFgAcc1" presStyleIdx="1" presStyleCnt="3">
        <dgm:presLayoutVars>
          <dgm:bulletEnabled val="1"/>
        </dgm:presLayoutVars>
      </dgm:prSet>
      <dgm:spPr/>
    </dgm:pt>
    <dgm:pt modelId="{E8FF4B3C-BDD0-434D-9065-71812058E53B}" type="pres">
      <dgm:prSet presAssocID="{758EEE50-C009-4ABF-9D68-C31CB198FA41}" presName="spaceBetweenRectangles" presStyleCnt="0"/>
      <dgm:spPr/>
    </dgm:pt>
    <dgm:pt modelId="{AC63074B-D784-439E-913F-8200D1E80227}" type="pres">
      <dgm:prSet presAssocID="{A32CEBB0-9C0E-4A56-840E-9C1245A602C0}" presName="parentLin" presStyleCnt="0"/>
      <dgm:spPr/>
    </dgm:pt>
    <dgm:pt modelId="{65D9A532-06AA-4801-8342-AC39986D8F3B}" type="pres">
      <dgm:prSet presAssocID="{A32CEBB0-9C0E-4A56-840E-9C1245A602C0}" presName="parentLeftMargin" presStyleLbl="node1" presStyleIdx="1" presStyleCnt="3"/>
      <dgm:spPr/>
    </dgm:pt>
    <dgm:pt modelId="{B09E5BFC-7A89-4CEB-A44F-C0A27B3D128A}" type="pres">
      <dgm:prSet presAssocID="{A32CEBB0-9C0E-4A56-840E-9C1245A602C0}" presName="parentText" presStyleLbl="node1" presStyleIdx="2" presStyleCnt="3">
        <dgm:presLayoutVars>
          <dgm:chMax val="0"/>
          <dgm:bulletEnabled val="1"/>
        </dgm:presLayoutVars>
      </dgm:prSet>
      <dgm:spPr/>
    </dgm:pt>
    <dgm:pt modelId="{09C23056-E068-4A0E-9D4A-5D83B6160C1C}" type="pres">
      <dgm:prSet presAssocID="{A32CEBB0-9C0E-4A56-840E-9C1245A602C0}" presName="negativeSpace" presStyleCnt="0"/>
      <dgm:spPr/>
    </dgm:pt>
    <dgm:pt modelId="{42AED591-082E-45DB-BA18-41080880EFDB}" type="pres">
      <dgm:prSet presAssocID="{A32CEBB0-9C0E-4A56-840E-9C1245A602C0}" presName="childText" presStyleLbl="conFgAcc1" presStyleIdx="2" presStyleCnt="3">
        <dgm:presLayoutVars>
          <dgm:bulletEnabled val="1"/>
        </dgm:presLayoutVars>
      </dgm:prSet>
      <dgm:spPr/>
    </dgm:pt>
  </dgm:ptLst>
  <dgm:cxnLst>
    <dgm:cxn modelId="{2451FFC6-4F2E-4D66-AB84-CBFF9AE6E282}" type="presOf" srcId="{3EF7EEFF-8997-4536-A2E7-CDFF6EA94886}" destId="{358F8A8E-8B58-4C54-AEB7-222F439DF9BB}" srcOrd="0" destOrd="0" presId="urn:microsoft.com/office/officeart/2005/8/layout/list1"/>
    <dgm:cxn modelId="{B617BA99-9CBF-46D3-B5B9-AA712E79F8F3}" type="presOf" srcId="{122A7F4F-7DDE-48AD-A247-8B63C0C2C39C}" destId="{5CA5DB8E-5678-492E-B994-D6C23BFB0A65}" srcOrd="0" destOrd="0" presId="urn:microsoft.com/office/officeart/2005/8/layout/list1"/>
    <dgm:cxn modelId="{3CE07649-D3ED-428F-BDF4-16FCC038D281}" type="presOf" srcId="{82F75221-992B-4A9F-BD08-BAF4EAC597F0}" destId="{FE9AFE1F-6F41-4F1D-87D0-AA50147DF6AD}" srcOrd="1" destOrd="0" presId="urn:microsoft.com/office/officeart/2005/8/layout/list1"/>
    <dgm:cxn modelId="{0D152654-2475-47C5-9E8A-F9BB8A1D2649}" type="presOf" srcId="{A32CEBB0-9C0E-4A56-840E-9C1245A602C0}" destId="{65D9A532-06AA-4801-8342-AC39986D8F3B}" srcOrd="0" destOrd="0" presId="urn:microsoft.com/office/officeart/2005/8/layout/list1"/>
    <dgm:cxn modelId="{77E8440C-D2CC-4943-88EF-A57DC33B8B5A}" type="presOf" srcId="{82F75221-992B-4A9F-BD08-BAF4EAC597F0}" destId="{728D1929-CE1B-4DF8-85AF-153CECA2DB72}" srcOrd="0" destOrd="0" presId="urn:microsoft.com/office/officeart/2005/8/layout/list1"/>
    <dgm:cxn modelId="{1B04BA12-BCAF-4402-B0C0-A7A00AF99329}" type="presOf" srcId="{A32CEBB0-9C0E-4A56-840E-9C1245A602C0}" destId="{B09E5BFC-7A89-4CEB-A44F-C0A27B3D128A}" srcOrd="1" destOrd="0" presId="urn:microsoft.com/office/officeart/2005/8/layout/list1"/>
    <dgm:cxn modelId="{BD3C5672-87DE-40C5-8553-A9125DCC3BE8}" srcId="{3EF7EEFF-8997-4536-A2E7-CDFF6EA94886}" destId="{82F75221-992B-4A9F-BD08-BAF4EAC597F0}" srcOrd="1" destOrd="0" parTransId="{7AE62747-DAD4-468E-866B-F01A04552D3E}" sibTransId="{758EEE50-C009-4ABF-9D68-C31CB198FA41}"/>
    <dgm:cxn modelId="{998FF261-FA96-46C3-BB80-A2AB3EA4F2BE}" srcId="{3EF7EEFF-8997-4536-A2E7-CDFF6EA94886}" destId="{A32CEBB0-9C0E-4A56-840E-9C1245A602C0}" srcOrd="2" destOrd="0" parTransId="{0A1FB121-E195-4904-BBF6-CE36B5F150CB}" sibTransId="{56F799A9-3333-41DD-8121-BA656B772331}"/>
    <dgm:cxn modelId="{97CA3360-08E7-4A35-9641-65760397941B}" type="presOf" srcId="{122A7F4F-7DDE-48AD-A247-8B63C0C2C39C}" destId="{EDB8B291-8D9E-4CAB-BCC4-24089A66F29F}" srcOrd="1" destOrd="0" presId="urn:microsoft.com/office/officeart/2005/8/layout/list1"/>
    <dgm:cxn modelId="{82841A5D-ECEE-49DA-9A26-C85B2B8FC7AC}" srcId="{3EF7EEFF-8997-4536-A2E7-CDFF6EA94886}" destId="{122A7F4F-7DDE-48AD-A247-8B63C0C2C39C}" srcOrd="0" destOrd="0" parTransId="{FD8CA57F-81D5-43A7-8700-11DFC1A0D677}" sibTransId="{16FB1783-0D32-47C2-9578-73DDE28D4488}"/>
    <dgm:cxn modelId="{3B3F5649-4070-4346-8165-FF5CACB8D2B9}" type="presParOf" srcId="{358F8A8E-8B58-4C54-AEB7-222F439DF9BB}" destId="{9BA4075A-1C2A-4CCF-B5B0-791A88A88E1E}" srcOrd="0" destOrd="0" presId="urn:microsoft.com/office/officeart/2005/8/layout/list1"/>
    <dgm:cxn modelId="{48F9CA59-816D-43CF-891D-8E496BA81CCF}" type="presParOf" srcId="{9BA4075A-1C2A-4CCF-B5B0-791A88A88E1E}" destId="{5CA5DB8E-5678-492E-B994-D6C23BFB0A65}" srcOrd="0" destOrd="0" presId="urn:microsoft.com/office/officeart/2005/8/layout/list1"/>
    <dgm:cxn modelId="{F5929A02-8FA8-4737-AF2F-6C59C924AC9B}" type="presParOf" srcId="{9BA4075A-1C2A-4CCF-B5B0-791A88A88E1E}" destId="{EDB8B291-8D9E-4CAB-BCC4-24089A66F29F}" srcOrd="1" destOrd="0" presId="urn:microsoft.com/office/officeart/2005/8/layout/list1"/>
    <dgm:cxn modelId="{1BEAC387-02BB-4F93-BC8E-39AA15D1D164}" type="presParOf" srcId="{358F8A8E-8B58-4C54-AEB7-222F439DF9BB}" destId="{58F2C841-2897-47FE-98CD-44DF91C280AD}" srcOrd="1" destOrd="0" presId="urn:microsoft.com/office/officeart/2005/8/layout/list1"/>
    <dgm:cxn modelId="{9E39F905-5496-4B6C-BA33-2D898CCAB34E}" type="presParOf" srcId="{358F8A8E-8B58-4C54-AEB7-222F439DF9BB}" destId="{AA259547-3D1D-4E2B-A6CF-D8FBAF2F6455}" srcOrd="2" destOrd="0" presId="urn:microsoft.com/office/officeart/2005/8/layout/list1"/>
    <dgm:cxn modelId="{86FD19E7-2727-465F-9D8F-A6F7E4A94874}" type="presParOf" srcId="{358F8A8E-8B58-4C54-AEB7-222F439DF9BB}" destId="{9474906C-418A-4674-B580-5199BE8815A9}" srcOrd="3" destOrd="0" presId="urn:microsoft.com/office/officeart/2005/8/layout/list1"/>
    <dgm:cxn modelId="{01B95D58-32D5-4A66-904A-9946514BA563}" type="presParOf" srcId="{358F8A8E-8B58-4C54-AEB7-222F439DF9BB}" destId="{9B2054C5-F12B-4DF5-BC09-546BA8BC4D8C}" srcOrd="4" destOrd="0" presId="urn:microsoft.com/office/officeart/2005/8/layout/list1"/>
    <dgm:cxn modelId="{E6B09FE9-C155-40C4-89E8-22BA51EB7769}" type="presParOf" srcId="{9B2054C5-F12B-4DF5-BC09-546BA8BC4D8C}" destId="{728D1929-CE1B-4DF8-85AF-153CECA2DB72}" srcOrd="0" destOrd="0" presId="urn:microsoft.com/office/officeart/2005/8/layout/list1"/>
    <dgm:cxn modelId="{2C9813F7-02EE-424F-8BEA-51E851D41FAA}" type="presParOf" srcId="{9B2054C5-F12B-4DF5-BC09-546BA8BC4D8C}" destId="{FE9AFE1F-6F41-4F1D-87D0-AA50147DF6AD}" srcOrd="1" destOrd="0" presId="urn:microsoft.com/office/officeart/2005/8/layout/list1"/>
    <dgm:cxn modelId="{7F5091FC-DDF9-41FC-AD74-BD74F294C2C1}" type="presParOf" srcId="{358F8A8E-8B58-4C54-AEB7-222F439DF9BB}" destId="{4F7DAE03-30C7-4CCA-8D15-63BB60DBD018}" srcOrd="5" destOrd="0" presId="urn:microsoft.com/office/officeart/2005/8/layout/list1"/>
    <dgm:cxn modelId="{3CBDFF47-C8BF-466D-9EB5-9A427B725E15}" type="presParOf" srcId="{358F8A8E-8B58-4C54-AEB7-222F439DF9BB}" destId="{CA5B6127-4DC8-4888-99CA-3A0230EFC5F4}" srcOrd="6" destOrd="0" presId="urn:microsoft.com/office/officeart/2005/8/layout/list1"/>
    <dgm:cxn modelId="{07CE1972-4811-45C1-8A9D-A85669D88411}" type="presParOf" srcId="{358F8A8E-8B58-4C54-AEB7-222F439DF9BB}" destId="{E8FF4B3C-BDD0-434D-9065-71812058E53B}" srcOrd="7" destOrd="0" presId="urn:microsoft.com/office/officeart/2005/8/layout/list1"/>
    <dgm:cxn modelId="{1DAFAAC4-A039-446D-B666-CAE86D391605}" type="presParOf" srcId="{358F8A8E-8B58-4C54-AEB7-222F439DF9BB}" destId="{AC63074B-D784-439E-913F-8200D1E80227}" srcOrd="8" destOrd="0" presId="urn:microsoft.com/office/officeart/2005/8/layout/list1"/>
    <dgm:cxn modelId="{43FA5C69-6F9C-4117-83FD-1794F9408216}" type="presParOf" srcId="{AC63074B-D784-439E-913F-8200D1E80227}" destId="{65D9A532-06AA-4801-8342-AC39986D8F3B}" srcOrd="0" destOrd="0" presId="urn:microsoft.com/office/officeart/2005/8/layout/list1"/>
    <dgm:cxn modelId="{799CC6E0-CE69-4276-A7D6-F80E77481435}" type="presParOf" srcId="{AC63074B-D784-439E-913F-8200D1E80227}" destId="{B09E5BFC-7A89-4CEB-A44F-C0A27B3D128A}" srcOrd="1" destOrd="0" presId="urn:microsoft.com/office/officeart/2005/8/layout/list1"/>
    <dgm:cxn modelId="{D9702E0A-9F51-4EA3-9855-F5A6003C33EF}" type="presParOf" srcId="{358F8A8E-8B58-4C54-AEB7-222F439DF9BB}" destId="{09C23056-E068-4A0E-9D4A-5D83B6160C1C}" srcOrd="9" destOrd="0" presId="urn:microsoft.com/office/officeart/2005/8/layout/list1"/>
    <dgm:cxn modelId="{7233BD7D-FB9F-435F-97A5-16357F3DC9FF}" type="presParOf" srcId="{358F8A8E-8B58-4C54-AEB7-222F439DF9BB}" destId="{42AED591-082E-45DB-BA18-41080880EFD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43BECA-89AF-4661-87F7-067D7E3DB054}"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644FEBDE-8DEC-4576-B05C-C3DD762B01F9}">
      <dgm:prSet phldrT="[نص]"/>
      <dgm:spPr/>
      <dgm:t>
        <a:bodyPr/>
        <a:lstStyle/>
        <a:p>
          <a:pPr rtl="1"/>
          <a:r>
            <a:rPr lang="ar-IQ" dirty="0" smtClean="0"/>
            <a:t>الحقوق الاقتصادية والاجتماعية </a:t>
          </a:r>
          <a:endParaRPr lang="ar-IQ" dirty="0"/>
        </a:p>
      </dgm:t>
    </dgm:pt>
    <dgm:pt modelId="{DD027ED1-0D26-4446-B250-B1D72C00F121}" type="parTrans" cxnId="{56D769A7-4BEA-4D64-8EC5-13817DD69B96}">
      <dgm:prSet/>
      <dgm:spPr/>
      <dgm:t>
        <a:bodyPr/>
        <a:lstStyle/>
        <a:p>
          <a:pPr rtl="1"/>
          <a:endParaRPr lang="ar-IQ"/>
        </a:p>
      </dgm:t>
    </dgm:pt>
    <dgm:pt modelId="{FFF9D33E-33B8-4935-A32B-1961D78B22E4}" type="sibTrans" cxnId="{56D769A7-4BEA-4D64-8EC5-13817DD69B96}">
      <dgm:prSet/>
      <dgm:spPr/>
      <dgm:t>
        <a:bodyPr/>
        <a:lstStyle/>
        <a:p>
          <a:pPr rtl="1"/>
          <a:endParaRPr lang="ar-IQ"/>
        </a:p>
      </dgm:t>
    </dgm:pt>
    <dgm:pt modelId="{B4465D40-3508-49DC-870F-0C9C03276B94}">
      <dgm:prSet phldrT="[نص]" phldr="1"/>
      <dgm:spPr/>
      <dgm:t>
        <a:bodyPr/>
        <a:lstStyle/>
        <a:p>
          <a:pPr rtl="1"/>
          <a:endParaRPr lang="ar-IQ" dirty="0"/>
        </a:p>
      </dgm:t>
    </dgm:pt>
    <dgm:pt modelId="{8ABE2C98-3C3B-4950-980A-72E70EFB33E2}" type="parTrans" cxnId="{2B2CFABB-8D8B-4BD0-93D9-F0E3FEACED64}">
      <dgm:prSet/>
      <dgm:spPr/>
      <dgm:t>
        <a:bodyPr/>
        <a:lstStyle/>
        <a:p>
          <a:pPr rtl="1"/>
          <a:endParaRPr lang="ar-IQ"/>
        </a:p>
      </dgm:t>
    </dgm:pt>
    <dgm:pt modelId="{083C793B-AB70-45C0-B0F6-EC0DCEEA7B32}" type="sibTrans" cxnId="{2B2CFABB-8D8B-4BD0-93D9-F0E3FEACED64}">
      <dgm:prSet/>
      <dgm:spPr/>
      <dgm:t>
        <a:bodyPr/>
        <a:lstStyle/>
        <a:p>
          <a:pPr rtl="1"/>
          <a:endParaRPr lang="ar-IQ"/>
        </a:p>
      </dgm:t>
    </dgm:pt>
    <dgm:pt modelId="{177EC75F-E42D-4E9B-B506-31C000706FD6}">
      <dgm:prSet phldrT="[نص]"/>
      <dgm:spPr/>
      <dgm:t>
        <a:bodyPr/>
        <a:lstStyle/>
        <a:p>
          <a:pPr rtl="1"/>
          <a:r>
            <a:rPr lang="ar-IQ" dirty="0" smtClean="0"/>
            <a:t>الحقوق والحريات السياسية </a:t>
          </a:r>
          <a:endParaRPr lang="ar-IQ" dirty="0"/>
        </a:p>
      </dgm:t>
    </dgm:pt>
    <dgm:pt modelId="{6A6EB6DF-A824-483E-806A-85B3B0141BA0}" type="parTrans" cxnId="{6BF9E193-7F26-47AB-A017-5D5E8717AB03}">
      <dgm:prSet/>
      <dgm:spPr/>
      <dgm:t>
        <a:bodyPr/>
        <a:lstStyle/>
        <a:p>
          <a:pPr rtl="1"/>
          <a:endParaRPr lang="ar-IQ"/>
        </a:p>
      </dgm:t>
    </dgm:pt>
    <dgm:pt modelId="{964B9BC7-EE99-44B0-B3A6-575C06DFC673}" type="sibTrans" cxnId="{6BF9E193-7F26-47AB-A017-5D5E8717AB03}">
      <dgm:prSet/>
      <dgm:spPr/>
      <dgm:t>
        <a:bodyPr/>
        <a:lstStyle/>
        <a:p>
          <a:pPr rtl="1"/>
          <a:endParaRPr lang="ar-IQ"/>
        </a:p>
      </dgm:t>
    </dgm:pt>
    <dgm:pt modelId="{4D3F6A21-A9A7-4BBA-AF18-EAA9E808A1A9}">
      <dgm:prSet phldrT="[نص]" phldr="1"/>
      <dgm:spPr/>
      <dgm:t>
        <a:bodyPr/>
        <a:lstStyle/>
        <a:p>
          <a:pPr rtl="1"/>
          <a:endParaRPr lang="ar-IQ" dirty="0"/>
        </a:p>
      </dgm:t>
    </dgm:pt>
    <dgm:pt modelId="{DB3440C9-1F0F-49FD-9A84-FE7435FEE49D}" type="parTrans" cxnId="{A806526E-2940-4CBE-9DAC-9442769CB42B}">
      <dgm:prSet/>
      <dgm:spPr/>
      <dgm:t>
        <a:bodyPr/>
        <a:lstStyle/>
        <a:p>
          <a:pPr rtl="1"/>
          <a:endParaRPr lang="ar-IQ"/>
        </a:p>
      </dgm:t>
    </dgm:pt>
    <dgm:pt modelId="{4E3162A8-A60E-4314-90EF-6E4B4ED2BD4D}" type="sibTrans" cxnId="{A806526E-2940-4CBE-9DAC-9442769CB42B}">
      <dgm:prSet/>
      <dgm:spPr/>
      <dgm:t>
        <a:bodyPr/>
        <a:lstStyle/>
        <a:p>
          <a:pPr rtl="1"/>
          <a:endParaRPr lang="ar-IQ"/>
        </a:p>
      </dgm:t>
    </dgm:pt>
    <dgm:pt modelId="{7426412B-00BF-4EA3-AEDD-B28D03FEDE18}" type="pres">
      <dgm:prSet presAssocID="{C843BECA-89AF-4661-87F7-067D7E3DB054}" presName="linear" presStyleCnt="0">
        <dgm:presLayoutVars>
          <dgm:animLvl val="lvl"/>
          <dgm:resizeHandles val="exact"/>
        </dgm:presLayoutVars>
      </dgm:prSet>
      <dgm:spPr/>
    </dgm:pt>
    <dgm:pt modelId="{96D2A8F4-9765-4A21-B025-F0A187C4BB6D}" type="pres">
      <dgm:prSet presAssocID="{644FEBDE-8DEC-4576-B05C-C3DD762B01F9}" presName="parentText" presStyleLbl="node1" presStyleIdx="0" presStyleCnt="2">
        <dgm:presLayoutVars>
          <dgm:chMax val="0"/>
          <dgm:bulletEnabled val="1"/>
        </dgm:presLayoutVars>
      </dgm:prSet>
      <dgm:spPr/>
    </dgm:pt>
    <dgm:pt modelId="{85F51AC5-24C5-4374-8E77-E3E6E49E799A}" type="pres">
      <dgm:prSet presAssocID="{644FEBDE-8DEC-4576-B05C-C3DD762B01F9}" presName="childText" presStyleLbl="revTx" presStyleIdx="0" presStyleCnt="2">
        <dgm:presLayoutVars>
          <dgm:bulletEnabled val="1"/>
        </dgm:presLayoutVars>
      </dgm:prSet>
      <dgm:spPr/>
    </dgm:pt>
    <dgm:pt modelId="{D4B7CADD-B49E-46EB-8C6D-B58F89B82687}" type="pres">
      <dgm:prSet presAssocID="{177EC75F-E42D-4E9B-B506-31C000706FD6}" presName="parentText" presStyleLbl="node1" presStyleIdx="1" presStyleCnt="2">
        <dgm:presLayoutVars>
          <dgm:chMax val="0"/>
          <dgm:bulletEnabled val="1"/>
        </dgm:presLayoutVars>
      </dgm:prSet>
      <dgm:spPr/>
      <dgm:t>
        <a:bodyPr/>
        <a:lstStyle/>
        <a:p>
          <a:pPr rtl="1"/>
          <a:endParaRPr lang="ar-IQ"/>
        </a:p>
      </dgm:t>
    </dgm:pt>
    <dgm:pt modelId="{E18F055D-2BA8-45AB-B551-D51126E3A8F1}" type="pres">
      <dgm:prSet presAssocID="{177EC75F-E42D-4E9B-B506-31C000706FD6}" presName="childText" presStyleLbl="revTx" presStyleIdx="1" presStyleCnt="2">
        <dgm:presLayoutVars>
          <dgm:bulletEnabled val="1"/>
        </dgm:presLayoutVars>
      </dgm:prSet>
      <dgm:spPr/>
    </dgm:pt>
  </dgm:ptLst>
  <dgm:cxnLst>
    <dgm:cxn modelId="{EC3AFB2C-6859-4046-BC44-B5811121DC83}" type="presOf" srcId="{B4465D40-3508-49DC-870F-0C9C03276B94}" destId="{85F51AC5-24C5-4374-8E77-E3E6E49E799A}" srcOrd="0" destOrd="0" presId="urn:microsoft.com/office/officeart/2005/8/layout/vList2"/>
    <dgm:cxn modelId="{14BCCB7A-8298-41C1-8CEF-20857127CE4A}" type="presOf" srcId="{644FEBDE-8DEC-4576-B05C-C3DD762B01F9}" destId="{96D2A8F4-9765-4A21-B025-F0A187C4BB6D}" srcOrd="0" destOrd="0" presId="urn:microsoft.com/office/officeart/2005/8/layout/vList2"/>
    <dgm:cxn modelId="{56D769A7-4BEA-4D64-8EC5-13817DD69B96}" srcId="{C843BECA-89AF-4661-87F7-067D7E3DB054}" destId="{644FEBDE-8DEC-4576-B05C-C3DD762B01F9}" srcOrd="0" destOrd="0" parTransId="{DD027ED1-0D26-4446-B250-B1D72C00F121}" sibTransId="{FFF9D33E-33B8-4935-A32B-1961D78B22E4}"/>
    <dgm:cxn modelId="{B3C5B1DD-04A0-4ED2-8C31-50FFE871F540}" type="presOf" srcId="{4D3F6A21-A9A7-4BBA-AF18-EAA9E808A1A9}" destId="{E18F055D-2BA8-45AB-B551-D51126E3A8F1}" srcOrd="0" destOrd="0" presId="urn:microsoft.com/office/officeart/2005/8/layout/vList2"/>
    <dgm:cxn modelId="{81B1ED6F-5986-4792-B2EB-1AD931B05963}" type="presOf" srcId="{C843BECA-89AF-4661-87F7-067D7E3DB054}" destId="{7426412B-00BF-4EA3-AEDD-B28D03FEDE18}" srcOrd="0" destOrd="0" presId="urn:microsoft.com/office/officeart/2005/8/layout/vList2"/>
    <dgm:cxn modelId="{A806526E-2940-4CBE-9DAC-9442769CB42B}" srcId="{177EC75F-E42D-4E9B-B506-31C000706FD6}" destId="{4D3F6A21-A9A7-4BBA-AF18-EAA9E808A1A9}" srcOrd="0" destOrd="0" parTransId="{DB3440C9-1F0F-49FD-9A84-FE7435FEE49D}" sibTransId="{4E3162A8-A60E-4314-90EF-6E4B4ED2BD4D}"/>
    <dgm:cxn modelId="{6BF9E193-7F26-47AB-A017-5D5E8717AB03}" srcId="{C843BECA-89AF-4661-87F7-067D7E3DB054}" destId="{177EC75F-E42D-4E9B-B506-31C000706FD6}" srcOrd="1" destOrd="0" parTransId="{6A6EB6DF-A824-483E-806A-85B3B0141BA0}" sibTransId="{964B9BC7-EE99-44B0-B3A6-575C06DFC673}"/>
    <dgm:cxn modelId="{596CBA9F-72BE-4B13-B5B5-39C8DE978797}" type="presOf" srcId="{177EC75F-E42D-4E9B-B506-31C000706FD6}" destId="{D4B7CADD-B49E-46EB-8C6D-B58F89B82687}" srcOrd="0" destOrd="0" presId="urn:microsoft.com/office/officeart/2005/8/layout/vList2"/>
    <dgm:cxn modelId="{2B2CFABB-8D8B-4BD0-93D9-F0E3FEACED64}" srcId="{644FEBDE-8DEC-4576-B05C-C3DD762B01F9}" destId="{B4465D40-3508-49DC-870F-0C9C03276B94}" srcOrd="0" destOrd="0" parTransId="{8ABE2C98-3C3B-4950-980A-72E70EFB33E2}" sibTransId="{083C793B-AB70-45C0-B0F6-EC0DCEEA7B32}"/>
    <dgm:cxn modelId="{31A4D7F7-A658-4115-85B8-46581E77CFD3}" type="presParOf" srcId="{7426412B-00BF-4EA3-AEDD-B28D03FEDE18}" destId="{96D2A8F4-9765-4A21-B025-F0A187C4BB6D}" srcOrd="0" destOrd="0" presId="urn:microsoft.com/office/officeart/2005/8/layout/vList2"/>
    <dgm:cxn modelId="{0670B012-17C1-4956-A5C6-7093A2C0F847}" type="presParOf" srcId="{7426412B-00BF-4EA3-AEDD-B28D03FEDE18}" destId="{85F51AC5-24C5-4374-8E77-E3E6E49E799A}" srcOrd="1" destOrd="0" presId="urn:microsoft.com/office/officeart/2005/8/layout/vList2"/>
    <dgm:cxn modelId="{EEE38404-AD5D-4673-9734-51E77B319166}" type="presParOf" srcId="{7426412B-00BF-4EA3-AEDD-B28D03FEDE18}" destId="{D4B7CADD-B49E-46EB-8C6D-B58F89B82687}" srcOrd="2" destOrd="0" presId="urn:microsoft.com/office/officeart/2005/8/layout/vList2"/>
    <dgm:cxn modelId="{CDE82790-0227-4819-B5EE-36DC4A8EA1C6}" type="presParOf" srcId="{7426412B-00BF-4EA3-AEDD-B28D03FEDE18}" destId="{E18F055D-2BA8-45AB-B551-D51126E3A8F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43F75-A4C4-487B-A104-9F1E497B0B11}">
      <dsp:nvSpPr>
        <dsp:cNvPr id="0" name=""/>
        <dsp:cNvSpPr/>
      </dsp:nvSpPr>
      <dsp:spPr>
        <a:xfrm>
          <a:off x="0" y="0"/>
          <a:ext cx="6995160" cy="20574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IQ" sz="5500" kern="1200" dirty="0" smtClean="0"/>
            <a:t>الحقوق السياسية </a:t>
          </a:r>
          <a:endParaRPr lang="ar-IQ" sz="5500" kern="1200" dirty="0"/>
        </a:p>
      </dsp:txBody>
      <dsp:txXfrm>
        <a:off x="60259" y="60259"/>
        <a:ext cx="4868677" cy="1936882"/>
      </dsp:txXfrm>
    </dsp:sp>
    <dsp:sp modelId="{654E4E2D-0CC3-4CCE-94E8-3393BD9F10E5}">
      <dsp:nvSpPr>
        <dsp:cNvPr id="0" name=""/>
        <dsp:cNvSpPr/>
      </dsp:nvSpPr>
      <dsp:spPr>
        <a:xfrm>
          <a:off x="1234439" y="2514599"/>
          <a:ext cx="6995160" cy="20574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IQ" sz="5500" kern="1200" dirty="0" smtClean="0"/>
            <a:t>الحقوق المدنية </a:t>
          </a:r>
          <a:endParaRPr lang="ar-IQ" sz="5500" kern="1200" dirty="0"/>
        </a:p>
      </dsp:txBody>
      <dsp:txXfrm>
        <a:off x="1294698" y="2574858"/>
        <a:ext cx="4302892" cy="1936882"/>
      </dsp:txXfrm>
    </dsp:sp>
    <dsp:sp modelId="{39F5E1D1-BF37-45FF-86F1-E53BEAA7A11B}">
      <dsp:nvSpPr>
        <dsp:cNvPr id="0" name=""/>
        <dsp:cNvSpPr/>
      </dsp:nvSpPr>
      <dsp:spPr>
        <a:xfrm>
          <a:off x="5657850" y="1617344"/>
          <a:ext cx="1337310" cy="133731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endParaRPr lang="ar-IQ" sz="3600" kern="1200"/>
        </a:p>
      </dsp:txBody>
      <dsp:txXfrm>
        <a:off x="5958745" y="1617344"/>
        <a:ext cx="735520" cy="1006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59547-3D1D-4E2B-A6CF-D8FBAF2F6455}">
      <dsp:nvSpPr>
        <dsp:cNvPr id="0" name=""/>
        <dsp:cNvSpPr/>
      </dsp:nvSpPr>
      <dsp:spPr>
        <a:xfrm>
          <a:off x="0" y="768599"/>
          <a:ext cx="82296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B8B291-8D9E-4CAB-BCC4-24089A66F29F}">
      <dsp:nvSpPr>
        <dsp:cNvPr id="0" name=""/>
        <dsp:cNvSpPr/>
      </dsp:nvSpPr>
      <dsp:spPr>
        <a:xfrm>
          <a:off x="411480" y="325799"/>
          <a:ext cx="5760720"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333500" rtl="1">
            <a:lnSpc>
              <a:spcPct val="90000"/>
            </a:lnSpc>
            <a:spcBef>
              <a:spcPct val="0"/>
            </a:spcBef>
            <a:spcAft>
              <a:spcPct val="35000"/>
            </a:spcAft>
          </a:pPr>
          <a:r>
            <a:rPr lang="ar-IQ" sz="3000" kern="1200" dirty="0" smtClean="0"/>
            <a:t>الحقوق المدنية والشخصية  </a:t>
          </a:r>
          <a:endParaRPr lang="ar-IQ" sz="3000" kern="1200" dirty="0"/>
        </a:p>
      </dsp:txBody>
      <dsp:txXfrm>
        <a:off x="454711" y="369030"/>
        <a:ext cx="5674258" cy="799138"/>
      </dsp:txXfrm>
    </dsp:sp>
    <dsp:sp modelId="{CA5B6127-4DC8-4888-99CA-3A0230EFC5F4}">
      <dsp:nvSpPr>
        <dsp:cNvPr id="0" name=""/>
        <dsp:cNvSpPr/>
      </dsp:nvSpPr>
      <dsp:spPr>
        <a:xfrm>
          <a:off x="0" y="2129400"/>
          <a:ext cx="82296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9AFE1F-6F41-4F1D-87D0-AA50147DF6AD}">
      <dsp:nvSpPr>
        <dsp:cNvPr id="0" name=""/>
        <dsp:cNvSpPr/>
      </dsp:nvSpPr>
      <dsp:spPr>
        <a:xfrm>
          <a:off x="411480" y="1686599"/>
          <a:ext cx="5760720"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333500" rtl="1">
            <a:lnSpc>
              <a:spcPct val="90000"/>
            </a:lnSpc>
            <a:spcBef>
              <a:spcPct val="0"/>
            </a:spcBef>
            <a:spcAft>
              <a:spcPct val="35000"/>
            </a:spcAft>
          </a:pPr>
          <a:r>
            <a:rPr lang="ar-IQ" sz="3000" kern="1200" dirty="0" smtClean="0"/>
            <a:t>الحقوق والحريات الثقافية والفكرية </a:t>
          </a:r>
          <a:endParaRPr lang="ar-IQ" sz="3000" kern="1200" dirty="0"/>
        </a:p>
      </dsp:txBody>
      <dsp:txXfrm>
        <a:off x="454711" y="1729830"/>
        <a:ext cx="5674258" cy="799138"/>
      </dsp:txXfrm>
    </dsp:sp>
    <dsp:sp modelId="{42AED591-082E-45DB-BA18-41080880EFDB}">
      <dsp:nvSpPr>
        <dsp:cNvPr id="0" name=""/>
        <dsp:cNvSpPr/>
      </dsp:nvSpPr>
      <dsp:spPr>
        <a:xfrm>
          <a:off x="0" y="3490200"/>
          <a:ext cx="82296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9E5BFC-7A89-4CEB-A44F-C0A27B3D128A}">
      <dsp:nvSpPr>
        <dsp:cNvPr id="0" name=""/>
        <dsp:cNvSpPr/>
      </dsp:nvSpPr>
      <dsp:spPr>
        <a:xfrm>
          <a:off x="411480" y="3047400"/>
          <a:ext cx="5760720"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333500" rtl="1">
            <a:lnSpc>
              <a:spcPct val="90000"/>
            </a:lnSpc>
            <a:spcBef>
              <a:spcPct val="0"/>
            </a:spcBef>
            <a:spcAft>
              <a:spcPct val="35000"/>
            </a:spcAft>
          </a:pPr>
          <a:r>
            <a:rPr lang="ar-IQ" sz="3000" kern="1200" dirty="0" smtClean="0"/>
            <a:t>الحقوق الاقتصادية والاجتماعية </a:t>
          </a:r>
          <a:endParaRPr lang="ar-IQ" sz="3000" kern="1200" dirty="0"/>
        </a:p>
      </dsp:txBody>
      <dsp:txXfrm>
        <a:off x="454711" y="3090631"/>
        <a:ext cx="5674258" cy="799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D2A8F4-9765-4A21-B025-F0A187C4BB6D}">
      <dsp:nvSpPr>
        <dsp:cNvPr id="0" name=""/>
        <dsp:cNvSpPr/>
      </dsp:nvSpPr>
      <dsp:spPr>
        <a:xfrm>
          <a:off x="0" y="339840"/>
          <a:ext cx="8229600" cy="1151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r" defTabSz="2133600" rtl="1">
            <a:lnSpc>
              <a:spcPct val="90000"/>
            </a:lnSpc>
            <a:spcBef>
              <a:spcPct val="0"/>
            </a:spcBef>
            <a:spcAft>
              <a:spcPct val="35000"/>
            </a:spcAft>
          </a:pPr>
          <a:r>
            <a:rPr lang="ar-IQ" sz="4800" kern="1200" dirty="0" smtClean="0"/>
            <a:t>الحقوق الاقتصادية والاجتماعية </a:t>
          </a:r>
          <a:endParaRPr lang="ar-IQ" sz="4800" kern="1200" dirty="0"/>
        </a:p>
      </dsp:txBody>
      <dsp:txXfrm>
        <a:off x="56201" y="396041"/>
        <a:ext cx="8117198" cy="1038877"/>
      </dsp:txXfrm>
    </dsp:sp>
    <dsp:sp modelId="{85F51AC5-24C5-4374-8E77-E3E6E49E799A}">
      <dsp:nvSpPr>
        <dsp:cNvPr id="0" name=""/>
        <dsp:cNvSpPr/>
      </dsp:nvSpPr>
      <dsp:spPr>
        <a:xfrm>
          <a:off x="0" y="1491120"/>
          <a:ext cx="8229600" cy="794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0960" rIns="341376" bIns="60960" numCol="1" spcCol="1270" anchor="t" anchorCtr="0">
          <a:noAutofit/>
        </a:bodyPr>
        <a:lstStyle/>
        <a:p>
          <a:pPr marL="285750" lvl="1" indent="-285750" algn="r" defTabSz="1644650" rtl="1">
            <a:lnSpc>
              <a:spcPct val="90000"/>
            </a:lnSpc>
            <a:spcBef>
              <a:spcPct val="0"/>
            </a:spcBef>
            <a:spcAft>
              <a:spcPct val="20000"/>
            </a:spcAft>
            <a:buChar char="••"/>
          </a:pPr>
          <a:endParaRPr lang="ar-IQ" sz="3700" kern="1200" dirty="0"/>
        </a:p>
      </dsp:txBody>
      <dsp:txXfrm>
        <a:off x="0" y="1491120"/>
        <a:ext cx="8229600" cy="794880"/>
      </dsp:txXfrm>
    </dsp:sp>
    <dsp:sp modelId="{D4B7CADD-B49E-46EB-8C6D-B58F89B82687}">
      <dsp:nvSpPr>
        <dsp:cNvPr id="0" name=""/>
        <dsp:cNvSpPr/>
      </dsp:nvSpPr>
      <dsp:spPr>
        <a:xfrm>
          <a:off x="0" y="2286000"/>
          <a:ext cx="8229600" cy="1151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r" defTabSz="2133600" rtl="1">
            <a:lnSpc>
              <a:spcPct val="90000"/>
            </a:lnSpc>
            <a:spcBef>
              <a:spcPct val="0"/>
            </a:spcBef>
            <a:spcAft>
              <a:spcPct val="35000"/>
            </a:spcAft>
          </a:pPr>
          <a:r>
            <a:rPr lang="ar-IQ" sz="4800" kern="1200" dirty="0" smtClean="0"/>
            <a:t>الحقوق والحريات السياسية </a:t>
          </a:r>
          <a:endParaRPr lang="ar-IQ" sz="4800" kern="1200" dirty="0"/>
        </a:p>
      </dsp:txBody>
      <dsp:txXfrm>
        <a:off x="56201" y="2342201"/>
        <a:ext cx="8117198" cy="1038877"/>
      </dsp:txXfrm>
    </dsp:sp>
    <dsp:sp modelId="{E18F055D-2BA8-45AB-B551-D51126E3A8F1}">
      <dsp:nvSpPr>
        <dsp:cNvPr id="0" name=""/>
        <dsp:cNvSpPr/>
      </dsp:nvSpPr>
      <dsp:spPr>
        <a:xfrm>
          <a:off x="0" y="3437280"/>
          <a:ext cx="8229600" cy="794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0960" rIns="341376" bIns="60960" numCol="1" spcCol="1270" anchor="t" anchorCtr="0">
          <a:noAutofit/>
        </a:bodyPr>
        <a:lstStyle/>
        <a:p>
          <a:pPr marL="285750" lvl="1" indent="-285750" algn="r" defTabSz="1644650" rtl="1">
            <a:lnSpc>
              <a:spcPct val="90000"/>
            </a:lnSpc>
            <a:spcBef>
              <a:spcPct val="0"/>
            </a:spcBef>
            <a:spcAft>
              <a:spcPct val="20000"/>
            </a:spcAft>
            <a:buChar char="••"/>
          </a:pPr>
          <a:endParaRPr lang="ar-IQ" sz="3700" kern="1200" dirty="0"/>
        </a:p>
      </dsp:txBody>
      <dsp:txXfrm>
        <a:off x="0" y="3437280"/>
        <a:ext cx="8229600" cy="79488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t>11/07/1443</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t>11/07/1443</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t>11/07/1443</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t>11/07/1443</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t>11/07/1443</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11/07/1443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t>11/07/1443</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t>11/07/1443</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t>11/07/1443</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11/07/1443</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1152127"/>
          </a:xfrm>
        </p:spPr>
        <p:txBody>
          <a:bodyPr/>
          <a:lstStyle/>
          <a:p>
            <a:r>
              <a:rPr lang="ar-IQ" dirty="0" smtClean="0">
                <a:solidFill>
                  <a:schemeClr val="accent1"/>
                </a:solidFill>
                <a:latin typeface="Andalus" panose="02020603050405020304" pitchFamily="18" charset="-78"/>
                <a:cs typeface="Andalus" panose="02020603050405020304" pitchFamily="18" charset="-78"/>
              </a:rPr>
              <a:t>اصناف حقوق الانسان </a:t>
            </a:r>
            <a:endParaRPr lang="ar-IQ" dirty="0">
              <a:solidFill>
                <a:schemeClr val="accent1"/>
              </a:solidFill>
              <a:latin typeface="Andalus" panose="02020603050405020304" pitchFamily="18" charset="-78"/>
              <a:cs typeface="Andalus" panose="02020603050405020304" pitchFamily="18" charset="-78"/>
            </a:endParaRPr>
          </a:p>
        </p:txBody>
      </p:sp>
      <p:sp>
        <p:nvSpPr>
          <p:cNvPr id="3" name="عنوان فرعي 2"/>
          <p:cNvSpPr>
            <a:spLocks noGrp="1"/>
          </p:cNvSpPr>
          <p:nvPr>
            <p:ph type="subTitle" idx="1"/>
          </p:nvPr>
        </p:nvSpPr>
        <p:spPr>
          <a:xfrm>
            <a:off x="1371600" y="1988840"/>
            <a:ext cx="6400800" cy="3649960"/>
          </a:xfrm>
        </p:spPr>
        <p:txBody>
          <a:bodyPr/>
          <a:lstStyle/>
          <a:p>
            <a:r>
              <a:rPr lang="ar-IQ" sz="3600" dirty="0" smtClean="0">
                <a:solidFill>
                  <a:schemeClr val="tx1"/>
                </a:solidFill>
                <a:latin typeface="Andalus" panose="02020603050405020304" pitchFamily="18" charset="-78"/>
                <a:cs typeface="Andalus" panose="02020603050405020304" pitchFamily="18" charset="-78"/>
              </a:rPr>
              <a:t>اعداد </a:t>
            </a:r>
          </a:p>
          <a:p>
            <a:r>
              <a:rPr lang="ar-IQ" sz="3600" dirty="0" err="1" smtClean="0">
                <a:solidFill>
                  <a:schemeClr val="tx1"/>
                </a:solidFill>
                <a:latin typeface="Andalus" panose="02020603050405020304" pitchFamily="18" charset="-78"/>
                <a:cs typeface="Andalus" panose="02020603050405020304" pitchFamily="18" charset="-78"/>
              </a:rPr>
              <a:t>م.م</a:t>
            </a:r>
            <a:r>
              <a:rPr lang="ar-IQ" sz="3600" dirty="0" smtClean="0">
                <a:solidFill>
                  <a:schemeClr val="tx1"/>
                </a:solidFill>
                <a:latin typeface="Andalus" panose="02020603050405020304" pitchFamily="18" charset="-78"/>
                <a:cs typeface="Andalus" panose="02020603050405020304" pitchFamily="18" charset="-78"/>
              </a:rPr>
              <a:t> هبه عيدان </a:t>
            </a:r>
            <a:r>
              <a:rPr lang="ar-IQ" sz="3600" dirty="0" err="1" smtClean="0">
                <a:solidFill>
                  <a:schemeClr val="tx1"/>
                </a:solidFill>
                <a:latin typeface="Andalus" panose="02020603050405020304" pitchFamily="18" charset="-78"/>
                <a:cs typeface="Andalus" panose="02020603050405020304" pitchFamily="18" charset="-78"/>
              </a:rPr>
              <a:t>عبدعلي</a:t>
            </a:r>
            <a:r>
              <a:rPr lang="ar-IQ" sz="3600" dirty="0" smtClean="0">
                <a:solidFill>
                  <a:schemeClr val="tx1"/>
                </a:solidFill>
                <a:latin typeface="Andalus" panose="02020603050405020304" pitchFamily="18" charset="-78"/>
                <a:cs typeface="Andalus" panose="02020603050405020304" pitchFamily="18" charset="-78"/>
              </a:rPr>
              <a:t> </a:t>
            </a:r>
          </a:p>
          <a:p>
            <a:r>
              <a:rPr lang="ar-IQ" sz="3600" dirty="0" smtClean="0">
                <a:solidFill>
                  <a:schemeClr val="tx1"/>
                </a:solidFill>
                <a:latin typeface="Andalus" panose="02020603050405020304" pitchFamily="18" charset="-78"/>
                <a:cs typeface="Andalus" panose="02020603050405020304" pitchFamily="18" charset="-78"/>
              </a:rPr>
              <a:t>قسم التربية البدنية </a:t>
            </a:r>
          </a:p>
          <a:p>
            <a:r>
              <a:rPr lang="ar-IQ" sz="3600" dirty="0" smtClean="0">
                <a:solidFill>
                  <a:schemeClr val="tx1"/>
                </a:solidFill>
                <a:latin typeface="Andalus" panose="02020603050405020304" pitchFamily="18" charset="-78"/>
                <a:cs typeface="Andalus" panose="02020603050405020304" pitchFamily="18" charset="-78"/>
              </a:rPr>
              <a:t>كلية المستقبل الجامعة</a:t>
            </a:r>
          </a:p>
          <a:p>
            <a:r>
              <a:rPr lang="ar-IQ" sz="3600" dirty="0" smtClean="0">
                <a:solidFill>
                  <a:schemeClr val="tx1"/>
                </a:solidFill>
                <a:latin typeface="Andalus" panose="02020603050405020304" pitchFamily="18" charset="-78"/>
                <a:cs typeface="Andalus" panose="02020603050405020304" pitchFamily="18" charset="-78"/>
              </a:rPr>
              <a:t>المرحلة الاولى</a:t>
            </a:r>
            <a:r>
              <a:rPr lang="ar-IQ" dirty="0" smtClean="0">
                <a:solidFill>
                  <a:schemeClr val="tx1"/>
                </a:solidFill>
              </a:rPr>
              <a:t>  </a:t>
            </a:r>
            <a:endParaRPr lang="ar-IQ" dirty="0">
              <a:solidFill>
                <a:schemeClr val="tx1"/>
              </a:solidFill>
            </a:endParaRPr>
          </a:p>
        </p:txBody>
      </p:sp>
    </p:spTree>
    <p:extLst>
      <p:ext uri="{BB962C8B-B14F-4D97-AF65-F5344CB8AC3E}">
        <p14:creationId xmlns:p14="http://schemas.microsoft.com/office/powerpoint/2010/main" val="401571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مقدمة </a:t>
            </a:r>
            <a:endParaRPr lang="ar-IQ" dirty="0"/>
          </a:p>
        </p:txBody>
      </p:sp>
      <p:sp>
        <p:nvSpPr>
          <p:cNvPr id="3" name="عنصر نائب للمحتوى 2"/>
          <p:cNvSpPr>
            <a:spLocks noGrp="1"/>
          </p:cNvSpPr>
          <p:nvPr>
            <p:ph idx="1"/>
          </p:nvPr>
        </p:nvSpPr>
        <p:spPr/>
        <p:txBody>
          <a:bodyPr/>
          <a:lstStyle/>
          <a:p>
            <a:pPr algn="ctr">
              <a:lnSpc>
                <a:spcPct val="200000"/>
              </a:lnSpc>
            </a:pPr>
            <a:r>
              <a:rPr lang="ar-IQ" sz="3600" dirty="0" smtClean="0"/>
              <a:t>تتعدد اصناف حقوق الانسان وتتنوع بتعدد الاصناف والطوائف والمجموعات ....</a:t>
            </a:r>
          </a:p>
          <a:p>
            <a:endParaRPr lang="ar-IQ" dirty="0"/>
          </a:p>
        </p:txBody>
      </p:sp>
    </p:spTree>
    <p:extLst>
      <p:ext uri="{BB962C8B-B14F-4D97-AF65-F5344CB8AC3E}">
        <p14:creationId xmlns:p14="http://schemas.microsoft.com/office/powerpoint/2010/main" val="1114367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تقسيمات حقوق الانسان </a:t>
            </a:r>
            <a:endParaRPr lang="ar-IQ"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3583112156"/>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0381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التصنيف المنهجي المعاصر</a:t>
            </a: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5089266"/>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92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679779751"/>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656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اهمية البحث عن حماية حقوق الانسان </a:t>
            </a:r>
            <a:endParaRPr lang="ar-IQ" dirty="0"/>
          </a:p>
        </p:txBody>
      </p:sp>
      <p:sp>
        <p:nvSpPr>
          <p:cNvPr id="3" name="عنصر نائب للمحتوى 2"/>
          <p:cNvSpPr>
            <a:spLocks noGrp="1"/>
          </p:cNvSpPr>
          <p:nvPr>
            <p:ph idx="1"/>
          </p:nvPr>
        </p:nvSpPr>
        <p:spPr/>
        <p:txBody>
          <a:bodyPr/>
          <a:lstStyle/>
          <a:p>
            <a:r>
              <a:rPr lang="ar-IQ" dirty="0" smtClean="0"/>
              <a:t>عدم انتهاك حقوق الانسان </a:t>
            </a:r>
          </a:p>
          <a:p>
            <a:r>
              <a:rPr lang="ar-IQ" dirty="0" smtClean="0"/>
              <a:t>وجود تطبيق حقيقي للقوانين </a:t>
            </a:r>
          </a:p>
          <a:p>
            <a:r>
              <a:rPr lang="ar-IQ" dirty="0" smtClean="0"/>
              <a:t>حماية الحقوق عن طريق سلطة شرعية </a:t>
            </a:r>
          </a:p>
          <a:p>
            <a:endParaRPr lang="ar-IQ" dirty="0"/>
          </a:p>
          <a:p>
            <a:endParaRPr lang="ar-IQ" dirty="0" smtClean="0"/>
          </a:p>
          <a:p>
            <a:endParaRPr lang="ar-IQ" dirty="0"/>
          </a:p>
          <a:p>
            <a:r>
              <a:rPr lang="ar-IQ" dirty="0" smtClean="0"/>
              <a:t>المحاضرة من كتاب حقوق الانسان / دكتور </a:t>
            </a:r>
            <a:r>
              <a:rPr lang="ar-IQ" dirty="0" err="1" smtClean="0"/>
              <a:t>عمارالحسيني</a:t>
            </a:r>
            <a:endParaRPr lang="ar-IQ" dirty="0"/>
          </a:p>
        </p:txBody>
      </p:sp>
    </p:spTree>
    <p:extLst>
      <p:ext uri="{BB962C8B-B14F-4D97-AF65-F5344CB8AC3E}">
        <p14:creationId xmlns:p14="http://schemas.microsoft.com/office/powerpoint/2010/main" val="1647330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اختتم المحاضرة بحديث الامام السجاد عليه السلام </a:t>
            </a: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76687537"/>
              </p:ext>
            </p:extLst>
          </p:nvPr>
        </p:nvGraphicFramePr>
        <p:xfrm>
          <a:off x="251520" y="1628800"/>
          <a:ext cx="8435280" cy="3816424"/>
        </p:xfrm>
        <a:graphic>
          <a:graphicData uri="http://schemas.openxmlformats.org/drawingml/2006/table">
            <a:tbl>
              <a:tblPr/>
              <a:tblGrid>
                <a:gridCol w="158218"/>
                <a:gridCol w="8277062"/>
              </a:tblGrid>
              <a:tr h="3816424">
                <a:tc>
                  <a:txBody>
                    <a:bodyPr/>
                    <a:lstStyle/>
                    <a:p>
                      <a:pPr algn="ctr"/>
                      <a:r>
                        <a:rPr lang="ar-IQ" b="1" u="none" strike="noStrike" dirty="0">
                          <a:effectLst/>
                        </a:rPr>
                        <a:t>  </a:t>
                      </a:r>
                      <a:endParaRPr lang="ar-IQ" dirty="0">
                        <a:effectLst/>
                      </a:endParaRPr>
                    </a:p>
                  </a:txBody>
                  <a:tcPr marL="47625" marR="47625" marT="47625" marB="47625">
                    <a:lnL>
                      <a:noFill/>
                    </a:lnL>
                    <a:lnR>
                      <a:noFill/>
                    </a:lnR>
                    <a:lnT>
                      <a:noFill/>
                    </a:lnT>
                    <a:lnB>
                      <a:noFill/>
                    </a:lnB>
                    <a:solidFill>
                      <a:srgbClr val="FFFFFF"/>
                    </a:solidFill>
                  </a:tcPr>
                </a:tc>
                <a:tc>
                  <a:txBody>
                    <a:bodyPr/>
                    <a:lstStyle/>
                    <a:p>
                      <a:pPr algn="l">
                        <a:lnSpc>
                          <a:spcPct val="200000"/>
                        </a:lnSpc>
                      </a:pPr>
                      <a:r>
                        <a:rPr lang="ar-IQ" dirty="0" err="1">
                          <a:solidFill>
                            <a:schemeClr val="bg1"/>
                          </a:solidFill>
                          <a:effectLst/>
                          <a:latin typeface="Amiri"/>
                        </a:rPr>
                        <a:t>إعْلَــــمْ</a:t>
                      </a:r>
                      <a:r>
                        <a:rPr lang="ar-IQ" dirty="0">
                          <a:solidFill>
                            <a:schemeClr val="bg1"/>
                          </a:solidFill>
                          <a:effectLst/>
                          <a:latin typeface="Amiri"/>
                        </a:rPr>
                        <a:t> رَحِـــــمَكَ اللهُ أَنَّ للهِ عَلَيْكَ حُــــقُوقًا مُحِيطَةً بكَ فِي كـُلِّ حَرَكَة </a:t>
                      </a:r>
                      <a:r>
                        <a:rPr lang="ar-IQ" dirty="0" err="1">
                          <a:solidFill>
                            <a:schemeClr val="bg1"/>
                          </a:solidFill>
                          <a:effectLst/>
                          <a:latin typeface="Amiri"/>
                        </a:rPr>
                        <a:t>تَحَرَّكْتَهَا</a:t>
                      </a:r>
                      <a:r>
                        <a:rPr lang="ar-IQ" dirty="0">
                          <a:solidFill>
                            <a:schemeClr val="bg1"/>
                          </a:solidFill>
                          <a:effectLst/>
                          <a:latin typeface="Amiri"/>
                        </a:rPr>
                        <a:t>، أَوْ سَكَـــــنَة سَكَنْتَهَا، أَوْ مَنْزِلَة نَزَلْتَهَا، أَوْ جَارِحَة قَلَّبْتَهَا وَآلَةٍ تَصَرَّفْتَ بهَا، بَعْضُهَا أَكْبَرُ مِنْ بَعْض...فأَمَّا حَقُّ اللهِ الأَكْبَرُ فَإنَّكَ تَعْبُدُهُ لا تُشْرِكُ بهِ شَيْئاً، فَإذَا فَعَلْتَ ذَلِكَ بإخلاص جَعَلَ لَكَ عَلَى نَفْسِهِ أَنْ يَكفِيَكَ أَمْرَ الدُّنْيَا وَالآخِرَةِ وَيَحْفَظَ لَكَ مَا تُحِبُّ مِنْهَما</a:t>
                      </a:r>
                      <a:r>
                        <a:rPr lang="ar-IQ" dirty="0">
                          <a:effectLst/>
                          <a:latin typeface="Amiri"/>
                        </a:rPr>
                        <a:t>.</a:t>
                      </a:r>
                      <a:endParaRPr lang="ar-IQ" dirty="0"/>
                    </a:p>
                  </a:txBody>
                  <a:tcPr marL="47625" marR="47625" marT="47625" marB="47625" anchor="ctr">
                    <a:lnL>
                      <a:noFill/>
                    </a:lnL>
                    <a:lnR>
                      <a:noFill/>
                    </a:lnR>
                    <a:lnT>
                      <a:noFill/>
                    </a:lnT>
                    <a:lnB>
                      <a:noFill/>
                    </a:lnB>
                    <a:solidFill>
                      <a:srgbClr val="FFFFFF"/>
                    </a:solidFill>
                  </a:tcPr>
                </a:tc>
              </a:tr>
            </a:tbl>
          </a:graphicData>
        </a:graphic>
      </p:graphicFrame>
      <p:pic>
        <p:nvPicPr>
          <p:cNvPr id="1026" name="Picture 2" descr="رسالة الحقو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992438"/>
            <a:ext cx="1428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1253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TotalTime>
  <Words>152</Words>
  <Application>Microsoft Office PowerPoint</Application>
  <PresentationFormat>عرض على الشاشة (3:4)‏</PresentationFormat>
  <Paragraphs>28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حيوية</vt:lpstr>
      <vt:lpstr>اصناف حقوق الانسان </vt:lpstr>
      <vt:lpstr>مقدمة </vt:lpstr>
      <vt:lpstr>تقسيمات حقوق الانسان </vt:lpstr>
      <vt:lpstr>التصنيف المنهجي المعاصر</vt:lpstr>
      <vt:lpstr>عرض تقديمي في PowerPoint</vt:lpstr>
      <vt:lpstr>اهمية البحث عن حماية حقوق الانسان </vt:lpstr>
      <vt:lpstr>اختتم المحاضرة بحديث الامام السجاد عليه السلام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اصناف حقوق الانسان </dc:title>
  <dc:creator>alnaseem</dc:creator>
  <cp:lastModifiedBy>Maher</cp:lastModifiedBy>
  <cp:revision>4</cp:revision>
  <dcterms:created xsi:type="dcterms:W3CDTF">2022-02-12T16:08:28Z</dcterms:created>
  <dcterms:modified xsi:type="dcterms:W3CDTF">2022-02-12T16:47:00Z</dcterms:modified>
</cp:coreProperties>
</file>