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4" r:id="rId41"/>
    <p:sldId id="29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8675A-75F8-4B66-8D25-DDB748C60079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0DE19-53B9-41CE-8509-4DCE10E2D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0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DE19-53B9-41CE-8509-4DCE10E2D0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5A28-4A18-451B-BB8B-09282D0F80FE}" type="datetime1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79BF-2EA4-4FC2-98E9-2FE33F74A2B0}" type="datetime1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5DD5-320E-4A7A-8C56-6137FD9F5312}" type="datetime1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6B46-4229-4BC0-83CA-5689E8DDABB5}" type="datetime1">
              <a:rPr lang="en-US" smtClean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7125-3067-41F5-B95E-DBA508A5747E}" type="datetime1">
              <a:rPr lang="en-US" smtClean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60D0-9B14-4201-87DC-2742B0E1B500}" type="datetime1">
              <a:rPr lang="en-US" smtClean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1178-EBCD-4CF0-9855-8BAB43230275}" type="datetime1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881E-7C1B-43A7-906A-F304D524C80C}" type="datetime1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20C5-368B-4A35-9586-72A59697F636}" type="datetime1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9DA8-36E4-4153-AFCD-788F12FACC20}" type="datetime1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DA86-8D2F-46B2-A6F8-5186F4F3D2E5}" type="datetime1">
              <a:rPr lang="en-US" smtClean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4612-C9A8-473E-A1F6-CFF0F78E013B}" type="datetime1">
              <a:rPr lang="en-US" smtClean="0"/>
              <a:t>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D9B4-5088-41CD-998F-D911DFA2F301}" type="datetime1">
              <a:rPr lang="en-US" smtClean="0"/>
              <a:t>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E132-D13F-4A24-A886-329C12726CC8}" type="datetime1">
              <a:rPr lang="en-US" smtClean="0"/>
              <a:t>1/8/2022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3634-2988-4ECF-AC91-E085A4F4F957}" type="datetime1">
              <a:rPr lang="en-US" smtClean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FB43-A2A1-4A8C-8BA3-49E924F00F94}" type="datetime1">
              <a:rPr lang="en-US" smtClean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4616-2B9E-4DB9-8099-160745C09987}" type="datetime1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Fundamentals of Mass Transfer Processes, Molar Flux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Assist.  Profess. Dr. Eng. </a:t>
            </a:r>
            <a:r>
              <a:rPr lang="en-US" b="1" dirty="0" err="1" smtClean="0"/>
              <a:t>Alaa</a:t>
            </a:r>
            <a:r>
              <a:rPr lang="en-US" b="1" dirty="0" smtClean="0"/>
              <a:t> D. </a:t>
            </a:r>
            <a:r>
              <a:rPr lang="en-US" b="1" dirty="0" err="1" smtClean="0"/>
              <a:t>Jawad</a:t>
            </a:r>
            <a:r>
              <a:rPr lang="en-US" b="1" dirty="0" smtClean="0"/>
              <a:t> Al-</a:t>
            </a:r>
            <a:r>
              <a:rPr lang="en-US" b="1" dirty="0" err="1" smtClean="0"/>
              <a:t>Bayati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651" y="552048"/>
            <a:ext cx="8754697" cy="575390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257" y="1828576"/>
            <a:ext cx="8135485" cy="320084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309" y="837838"/>
            <a:ext cx="9545382" cy="518232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45" y="666364"/>
            <a:ext cx="9916909" cy="55252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30" y="266258"/>
            <a:ext cx="9421540" cy="632548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230" y="251969"/>
            <a:ext cx="8697539" cy="635406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20" y="1209365"/>
            <a:ext cx="8487960" cy="443927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30" y="394864"/>
            <a:ext cx="9059539" cy="606827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14" y="1404655"/>
            <a:ext cx="9650172" cy="404869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63" y="785443"/>
            <a:ext cx="7697274" cy="528711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3693" y="2133600"/>
            <a:ext cx="6866440" cy="37782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890" y="909286"/>
            <a:ext cx="6592220" cy="503942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25" y="2209630"/>
            <a:ext cx="8954750" cy="243874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625" y="880707"/>
            <a:ext cx="8230749" cy="509658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93" y="814022"/>
            <a:ext cx="9231013" cy="522995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61" y="1642813"/>
            <a:ext cx="9507277" cy="357237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836" y="814022"/>
            <a:ext cx="8802328" cy="522995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30" y="471074"/>
            <a:ext cx="9240540" cy="591585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77" y="885470"/>
            <a:ext cx="9278645" cy="508706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88" y="618733"/>
            <a:ext cx="9669224" cy="56205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93" y="790206"/>
            <a:ext cx="9231013" cy="52775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7404" y="491116"/>
            <a:ext cx="9242727" cy="564502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152" y="775917"/>
            <a:ext cx="8573696" cy="530616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25" y="775917"/>
            <a:ext cx="8954750" cy="530616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257" y="837838"/>
            <a:ext cx="8135485" cy="518232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98" y="1023602"/>
            <a:ext cx="9154803" cy="481079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7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573" y="923575"/>
            <a:ext cx="8630854" cy="501084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67" y="1323681"/>
            <a:ext cx="8888065" cy="421063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93" y="875943"/>
            <a:ext cx="9050013" cy="510611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335" y="918812"/>
            <a:ext cx="8983329" cy="502037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757" y="1647576"/>
            <a:ext cx="8316486" cy="356284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57" y="756864"/>
            <a:ext cx="8859486" cy="53442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389" y="880707"/>
            <a:ext cx="8221222" cy="509658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6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232" y="1509444"/>
            <a:ext cx="6887536" cy="383911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732" y="1947656"/>
            <a:ext cx="7068536" cy="296268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8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30" y="904522"/>
            <a:ext cx="8516539" cy="504895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88" y="552048"/>
            <a:ext cx="9307224" cy="575390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2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757" y="566338"/>
            <a:ext cx="8316486" cy="572532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862" y="785443"/>
            <a:ext cx="8240275" cy="528711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67" y="223390"/>
            <a:ext cx="9250066" cy="64112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Proff. Dr. Eng. Alaa Dhari Jawad   Al-Mustaqbal University college  3rd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</TotalTime>
  <Words>678</Words>
  <Application>Microsoft Office PowerPoint</Application>
  <PresentationFormat>Widescreen</PresentationFormat>
  <Paragraphs>44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Century Gothic</vt:lpstr>
      <vt:lpstr>Wingdings 3</vt:lpstr>
      <vt:lpstr>Wisp</vt:lpstr>
      <vt:lpstr>Fundamentals of Mass Transfer Processes, Molar Flux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Mass Transfer Processes, Molar Flux</dc:title>
  <dc:creator>Microsoft account</dc:creator>
  <cp:lastModifiedBy>Microsoft account</cp:lastModifiedBy>
  <cp:revision>24</cp:revision>
  <dcterms:created xsi:type="dcterms:W3CDTF">2021-10-18T18:05:32Z</dcterms:created>
  <dcterms:modified xsi:type="dcterms:W3CDTF">2022-01-08T18:19:06Z</dcterms:modified>
</cp:coreProperties>
</file>