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1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عرض على الشاشة (16:9)</PresentationFormat>
  <Paragraphs>10</Paragraphs>
  <Slides>10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</cp:lastModifiedBy>
  <cp:revision>1</cp:revision>
  <dcterms:created xsi:type="dcterms:W3CDTF">2021-10-16T11:11:26Z</dcterms:created>
  <dcterms:modified xsi:type="dcterms:W3CDTF">2021-10-16T11:12:39Z</dcterms:modified>
</cp:coreProperties>
</file>