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98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3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B83571-9886-4D97-B17C-88A42B29525E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26FD43-557E-4173-B439-30F28DCA72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2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operating system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6</a:t>
            </a:r>
            <a:endParaRPr lang="en-US" dirty="0" smtClean="0"/>
          </a:p>
          <a:p>
            <a:r>
              <a:rPr lang="en-US" dirty="0" smtClean="0"/>
              <a:t>By: Rasool Azeem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Operating systems for mobile devices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/>
              <a:t>The </a:t>
            </a:r>
            <a:r>
              <a:rPr lang="en-US" sz="2600" dirty="0"/>
              <a:t>operating systems we've been talking about so far were </a:t>
            </a:r>
            <a:r>
              <a:rPr lang="en-US" sz="2600" dirty="0"/>
              <a:t>designed to </a:t>
            </a:r>
            <a:r>
              <a:rPr lang="en-US" sz="2600" dirty="0"/>
              <a:t>run on desktop and laptop computers. Mobile devices </a:t>
            </a:r>
            <a:r>
              <a:rPr lang="en-US" sz="2600" dirty="0"/>
              <a:t>such as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phones, tablet computers, and MP3 players</a:t>
            </a:r>
            <a:r>
              <a:rPr lang="en-US" sz="2600" dirty="0"/>
              <a:t> are </a:t>
            </a:r>
            <a:r>
              <a:rPr lang="en-US" sz="2600" dirty="0">
                <a:solidFill>
                  <a:srgbClr val="FFC000"/>
                </a:solidFill>
              </a:rPr>
              <a:t>different </a:t>
            </a:r>
            <a:r>
              <a:rPr lang="en-US" sz="2600" dirty="0">
                <a:solidFill>
                  <a:srgbClr val="FFC000"/>
                </a:solidFill>
              </a:rPr>
              <a:t>from desktop </a:t>
            </a:r>
            <a:r>
              <a:rPr lang="en-US" sz="2600" dirty="0">
                <a:solidFill>
                  <a:srgbClr val="FFC000"/>
                </a:solidFill>
              </a:rPr>
              <a:t>and laptop computers</a:t>
            </a:r>
            <a:r>
              <a:rPr lang="en-US" sz="2600" dirty="0"/>
              <a:t>, so they run operating systems that </a:t>
            </a:r>
            <a:r>
              <a:rPr lang="en-US" sz="2600" dirty="0" smtClean="0"/>
              <a:t>are designed </a:t>
            </a:r>
            <a:r>
              <a:rPr lang="en-US" sz="2600" dirty="0"/>
              <a:t>specifically for mobile devices. </a:t>
            </a:r>
            <a:r>
              <a:rPr lang="en-US" sz="2600" dirty="0"/>
              <a:t>Examples of mobile </a:t>
            </a:r>
            <a:r>
              <a:rPr lang="en-US" sz="2600" dirty="0"/>
              <a:t>operating systems </a:t>
            </a:r>
            <a:r>
              <a:rPr lang="en-US" sz="2600" dirty="0"/>
              <a:t>include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Apple </a:t>
            </a:r>
            <a:r>
              <a:rPr lang="en-US" sz="2600" dirty="0" err="1">
                <a:solidFill>
                  <a:schemeClr val="bg2">
                    <a:lumMod val="50000"/>
                  </a:schemeClr>
                </a:solidFill>
              </a:rPr>
              <a:t>iOS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and Google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Android.</a:t>
            </a:r>
          </a:p>
          <a:p>
            <a:pPr marL="0" indent="0" algn="just">
              <a:buNone/>
            </a:pPr>
            <a:r>
              <a:rPr lang="en-US" sz="2600" dirty="0"/>
              <a:t>Operating </a:t>
            </a:r>
            <a:r>
              <a:rPr lang="en-US" sz="2600" dirty="0"/>
              <a:t>systems for mobile devices generally </a:t>
            </a:r>
            <a:r>
              <a:rPr lang="en-US" sz="2600" dirty="0">
                <a:solidFill>
                  <a:srgbClr val="FFC000"/>
                </a:solidFill>
              </a:rPr>
              <a:t>aren't as fully </a:t>
            </a:r>
            <a:r>
              <a:rPr lang="en-US" sz="2600" dirty="0" smtClean="0">
                <a:solidFill>
                  <a:srgbClr val="FFC000"/>
                </a:solidFill>
              </a:rPr>
              <a:t>featured as </a:t>
            </a:r>
            <a:r>
              <a:rPr lang="en-US" sz="2600" dirty="0">
                <a:solidFill>
                  <a:srgbClr val="FFC000"/>
                </a:solidFill>
              </a:rPr>
              <a:t>those made for desktop and laptop computers</a:t>
            </a:r>
            <a:r>
              <a:rPr lang="en-US" sz="2600" dirty="0"/>
              <a:t>, and they aren't </a:t>
            </a:r>
            <a:r>
              <a:rPr lang="en-US" sz="2600" dirty="0" smtClean="0"/>
              <a:t>able to </a:t>
            </a:r>
            <a:r>
              <a:rPr lang="en-US" sz="2600" dirty="0"/>
              <a:t>run all of the same software. However, you can still do a lot of </a:t>
            </a:r>
            <a:r>
              <a:rPr lang="en-US" sz="2600" dirty="0" smtClean="0"/>
              <a:t>things with </a:t>
            </a:r>
            <a:r>
              <a:rPr lang="en-US" sz="2600" dirty="0"/>
              <a:t>them, like watch movies, browse the Web, manage your </a:t>
            </a:r>
            <a:r>
              <a:rPr lang="en-US" sz="2600" dirty="0" smtClean="0"/>
              <a:t>calendar, and </a:t>
            </a:r>
            <a:r>
              <a:rPr lang="en-US" sz="2600" dirty="0"/>
              <a:t>play games. 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26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What Is An Operating System?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Operating System's Job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Types Of Operating Systems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Microsoft Windows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MacOS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Linux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Operating Systems For Mobile Devices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An Operating System?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An operating system is the most important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software</a:t>
            </a:r>
            <a:r>
              <a:rPr lang="en-US" sz="3200" dirty="0"/>
              <a:t> that runs on </a:t>
            </a:r>
            <a:r>
              <a:rPr lang="en-US" sz="3200" dirty="0"/>
              <a:t>a </a:t>
            </a:r>
            <a:r>
              <a:rPr lang="en-US" sz="3200" dirty="0" smtClean="0"/>
              <a:t>computer</a:t>
            </a:r>
            <a:r>
              <a:rPr lang="en-US" sz="3200" dirty="0"/>
              <a:t>. </a:t>
            </a:r>
            <a:r>
              <a:rPr lang="en-US" sz="3200" dirty="0"/>
              <a:t>It manages the computer's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memory</a:t>
            </a:r>
            <a:r>
              <a:rPr lang="en-US" sz="3200" dirty="0"/>
              <a:t> and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processes,</a:t>
            </a:r>
            <a:r>
              <a:rPr lang="en-US" sz="3200" dirty="0"/>
              <a:t> as </a:t>
            </a:r>
            <a:r>
              <a:rPr lang="en-US" sz="3200" dirty="0"/>
              <a:t>well as </a:t>
            </a:r>
            <a:r>
              <a:rPr lang="en-US" sz="3200" dirty="0"/>
              <a:t>all of its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software and hardware</a:t>
            </a:r>
            <a:r>
              <a:rPr lang="en-US" sz="3200" dirty="0"/>
              <a:t>. </a:t>
            </a:r>
            <a:r>
              <a:rPr lang="en-US" sz="3200" dirty="0"/>
              <a:t>It also allows </a:t>
            </a:r>
            <a:r>
              <a:rPr lang="en-US" sz="3200" dirty="0" smtClean="0"/>
              <a:t>you to </a:t>
            </a:r>
            <a:r>
              <a:rPr lang="en-US" sz="3200" dirty="0"/>
              <a:t>communicate with the computer without knowing how to speak </a:t>
            </a:r>
            <a:r>
              <a:rPr lang="en-US" sz="3200" dirty="0"/>
              <a:t>the computer's language. Without </a:t>
            </a:r>
            <a:r>
              <a:rPr lang="en-US" sz="3200" dirty="0"/>
              <a:t>an operating system, a computer </a:t>
            </a:r>
            <a:r>
              <a:rPr lang="en-US" sz="3200" dirty="0"/>
              <a:t>is useless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Operating System's Job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Your computer's operating system (OS) manages all of the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software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hardware</a:t>
            </a:r>
            <a:r>
              <a:rPr lang="en-US" sz="2800" dirty="0" smtClean="0"/>
              <a:t> </a:t>
            </a:r>
            <a:r>
              <a:rPr lang="en-US" sz="2800" dirty="0"/>
              <a:t>on the computer. Most of the time, there are several</a:t>
            </a:r>
            <a:br>
              <a:rPr lang="en-US" sz="2800" dirty="0"/>
            </a:br>
            <a:r>
              <a:rPr lang="en-US" sz="2800" dirty="0"/>
              <a:t>different computer programs running at the same time, and they all</a:t>
            </a:r>
            <a:br>
              <a:rPr lang="en-US" sz="2800" dirty="0"/>
            </a:br>
            <a:r>
              <a:rPr lang="en-US" sz="2800" dirty="0"/>
              <a:t>need to access your computer's central processing </a:t>
            </a:r>
            <a:r>
              <a:rPr lang="en-US" sz="2800" dirty="0" smtClean="0"/>
              <a:t>unit CPU</a:t>
            </a:r>
            <a:r>
              <a:rPr lang="en-US" sz="2800" b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memory, and storage. The operating system coordinates all of</a:t>
            </a:r>
            <a:br>
              <a:rPr lang="en-US" sz="2800" dirty="0"/>
            </a:br>
            <a:r>
              <a:rPr lang="en-US" sz="2800" dirty="0"/>
              <a:t>this to make sure each program gets what it needs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Types Of Operating Systems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Operating systems usually come </a:t>
            </a:r>
            <a:r>
              <a:rPr lang="en-US" sz="2600" dirty="0">
                <a:solidFill>
                  <a:srgbClr val="FFC000"/>
                </a:solidFill>
              </a:rPr>
              <a:t>pre-loaded</a:t>
            </a:r>
            <a:r>
              <a:rPr lang="en-US" sz="2600" dirty="0"/>
              <a:t> on any computer you </a:t>
            </a:r>
            <a:r>
              <a:rPr lang="en-US" sz="2600" dirty="0"/>
              <a:t>buy. Most </a:t>
            </a:r>
            <a:r>
              <a:rPr lang="en-US" sz="2600" dirty="0"/>
              <a:t>people use the operating system that comes with their </a:t>
            </a:r>
            <a:r>
              <a:rPr lang="en-US" sz="2600" dirty="0"/>
              <a:t>computer, but </a:t>
            </a:r>
            <a:r>
              <a:rPr lang="en-US" sz="2600" dirty="0"/>
              <a:t>it's possible to upgrade or even change operating systems. </a:t>
            </a:r>
            <a:r>
              <a:rPr lang="en-US" sz="2600" dirty="0"/>
              <a:t>The three </a:t>
            </a:r>
            <a:r>
              <a:rPr lang="en-US" sz="2600" dirty="0"/>
              <a:t>most common operating systems for personal computers </a:t>
            </a:r>
            <a:r>
              <a:rPr lang="en-US" sz="2600" dirty="0" smtClean="0"/>
              <a:t>are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Microsoft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Windows</a:t>
            </a:r>
            <a:r>
              <a:rPr lang="en-US" sz="2600" dirty="0"/>
              <a:t>,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macOS</a:t>
            </a:r>
            <a:r>
              <a:rPr lang="en-US" sz="2600" dirty="0"/>
              <a:t>, and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600" dirty="0"/>
              <a:t>. Modern </a:t>
            </a:r>
            <a:r>
              <a:rPr lang="en-US" sz="2600" dirty="0"/>
              <a:t>operating systems use a graphical user interface, or </a:t>
            </a:r>
            <a:r>
              <a:rPr lang="en-US" sz="2600" dirty="0" smtClean="0">
                <a:solidFill>
                  <a:srgbClr val="FFC000"/>
                </a:solidFill>
              </a:rPr>
              <a:t>GUI</a:t>
            </a:r>
            <a:r>
              <a:rPr lang="en-US" sz="2600" dirty="0" smtClean="0"/>
              <a:t>. A </a:t>
            </a:r>
            <a:r>
              <a:rPr lang="en-US" sz="2600" dirty="0"/>
              <a:t>GUI lets you use your mouse to click </a:t>
            </a:r>
            <a:r>
              <a:rPr lang="en-US" sz="2600" dirty="0"/>
              <a:t>icons, buttons</a:t>
            </a:r>
            <a:r>
              <a:rPr lang="en-US" sz="2600" dirty="0"/>
              <a:t>, and menus, and everything is clearly displayed on the </a:t>
            </a:r>
            <a:r>
              <a:rPr lang="en-US" sz="2600" dirty="0"/>
              <a:t>screen using </a:t>
            </a:r>
            <a:r>
              <a:rPr lang="en-US" sz="2600" dirty="0"/>
              <a:t>a combination of graphics and text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r>
              <a:rPr lang="en-US" sz="2600" dirty="0" smtClean="0"/>
              <a:t> 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8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Types Of Operating Systems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Each </a:t>
            </a:r>
            <a:r>
              <a:rPr lang="en-US" sz="2800" dirty="0">
                <a:solidFill>
                  <a:srgbClr val="FFC000"/>
                </a:solidFill>
              </a:rPr>
              <a:t>operating system's GUI </a:t>
            </a:r>
            <a:r>
              <a:rPr lang="en-US" sz="2800" dirty="0"/>
              <a:t>has a different look and feel, so if </a:t>
            </a:r>
            <a:r>
              <a:rPr lang="en-US" sz="2800" dirty="0" smtClean="0"/>
              <a:t>you switch </a:t>
            </a:r>
            <a:r>
              <a:rPr lang="en-US" sz="2800" dirty="0"/>
              <a:t>to a different operating system it may seem </a:t>
            </a:r>
            <a:r>
              <a:rPr lang="en-US" sz="2800" dirty="0">
                <a:solidFill>
                  <a:srgbClr val="FFC000"/>
                </a:solidFill>
              </a:rPr>
              <a:t>unfamiliar</a:t>
            </a:r>
            <a:r>
              <a:rPr lang="en-US" sz="2800" dirty="0"/>
              <a:t> at first.</a:t>
            </a:r>
            <a:br>
              <a:rPr lang="en-US" sz="2800" dirty="0"/>
            </a:br>
            <a:r>
              <a:rPr lang="en-US" sz="2800" dirty="0"/>
              <a:t>However, modern operating systems are designed to be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easy to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use</a:t>
            </a:r>
            <a:r>
              <a:rPr lang="en-US" sz="2800" dirty="0" smtClean="0"/>
              <a:t>, and </a:t>
            </a:r>
            <a:r>
              <a:rPr lang="en-US" sz="2800" dirty="0"/>
              <a:t>most of the basic principles are the same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600" dirty="0"/>
          </a:p>
        </p:txBody>
      </p:sp>
      <p:pic>
        <p:nvPicPr>
          <p:cNvPr id="1026" name="Picture 2" descr="Operating system types and their interfaces in workstations | by Baseer  Hussain | Computing Technology with IT Fundamentals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939" y="3631047"/>
            <a:ext cx="5419081" cy="260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Microsoft Windows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Microsoft created the Windows operating system in the </a:t>
            </a:r>
            <a:r>
              <a:rPr lang="en-US" sz="2600" dirty="0"/>
              <a:t>mid-1980s. There </a:t>
            </a:r>
            <a:r>
              <a:rPr lang="en-US" sz="2600" dirty="0"/>
              <a:t>have been many different versions of Windows, but the </a:t>
            </a:r>
            <a:r>
              <a:rPr lang="en-US" sz="2600" dirty="0"/>
              <a:t>most recent </a:t>
            </a:r>
            <a:r>
              <a:rPr lang="en-US" sz="2600" dirty="0"/>
              <a:t>ones are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Windows 10 </a:t>
            </a:r>
            <a:r>
              <a:rPr lang="en-US" sz="2600" dirty="0"/>
              <a:t>(released in 2015),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Windows 8</a:t>
            </a:r>
            <a:r>
              <a:rPr lang="en-US" sz="2600" dirty="0"/>
              <a:t> (2012</a:t>
            </a:r>
            <a:r>
              <a:rPr lang="en-US" sz="2600" dirty="0"/>
              <a:t>),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Windows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en-US" sz="2600" dirty="0"/>
              <a:t> (2009), and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Windows Vista </a:t>
            </a:r>
            <a:r>
              <a:rPr lang="en-US" sz="2600" dirty="0"/>
              <a:t>(2007). </a:t>
            </a:r>
            <a:r>
              <a:rPr lang="en-US" sz="2600" dirty="0"/>
              <a:t>Windows comes preloaded on most new PCs, which helps to make it the most </a:t>
            </a:r>
            <a:r>
              <a:rPr lang="en-US" sz="2600" dirty="0"/>
              <a:t>popular operating </a:t>
            </a:r>
            <a:r>
              <a:rPr lang="en-US" sz="2600" dirty="0"/>
              <a:t>system in the world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 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92" y="3971925"/>
            <a:ext cx="8702755" cy="229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macOS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macOS (previously called OS X) is a line of operating systems </a:t>
            </a:r>
            <a:r>
              <a:rPr lang="en-US" sz="2600" dirty="0" smtClean="0"/>
              <a:t>created by </a:t>
            </a:r>
            <a:r>
              <a:rPr lang="en-US" sz="2600" dirty="0"/>
              <a:t>Apple. It comes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preloaded on all Macintosh computers</a:t>
            </a:r>
            <a:r>
              <a:rPr lang="en-US" sz="2600" dirty="0"/>
              <a:t>, or </a:t>
            </a:r>
            <a:r>
              <a:rPr lang="en-US" sz="2600" dirty="0" smtClean="0"/>
              <a:t>Macs. Some of the specific versions include Mojave (released in 2018), High Sierra (2017), and Sierra (2016).</a:t>
            </a:r>
          </a:p>
          <a:p>
            <a:pPr marL="0" indent="0" algn="just">
              <a:buNone/>
            </a:pPr>
            <a:r>
              <a:rPr lang="en-US" sz="2600" dirty="0" smtClean="0"/>
              <a:t>According to </a:t>
            </a:r>
            <a:r>
              <a:rPr lang="en-US" sz="2600" dirty="0" err="1" smtClean="0"/>
              <a:t>StatCounter</a:t>
            </a:r>
            <a:r>
              <a:rPr lang="en-US" sz="2600" dirty="0" smtClean="0"/>
              <a:t> Global Stats, macOS users account for </a:t>
            </a:r>
            <a:r>
              <a:rPr lang="en-US" sz="2600" dirty="0" smtClean="0">
                <a:solidFill>
                  <a:srgbClr val="FFC000"/>
                </a:solidFill>
              </a:rPr>
              <a:t>less</a:t>
            </a:r>
            <a:br>
              <a:rPr lang="en-US" sz="2600" dirty="0" smtClean="0">
                <a:solidFill>
                  <a:srgbClr val="FFC000"/>
                </a:solidFill>
              </a:rPr>
            </a:br>
            <a:r>
              <a:rPr lang="en-US" sz="2600" dirty="0" smtClean="0">
                <a:solidFill>
                  <a:srgbClr val="FFC000"/>
                </a:solidFill>
              </a:rPr>
              <a:t>than 10%</a:t>
            </a:r>
            <a:r>
              <a:rPr lang="en-US" sz="2600" dirty="0" smtClean="0"/>
              <a:t> of global operating systems—much lower than the</a:t>
            </a:r>
            <a:br>
              <a:rPr lang="en-US" sz="2600" dirty="0" smtClean="0"/>
            </a:br>
            <a:r>
              <a:rPr lang="en-US" sz="2600" dirty="0" smtClean="0"/>
              <a:t>percentage of </a:t>
            </a:r>
            <a:r>
              <a:rPr lang="en-US" sz="2600" dirty="0" smtClean="0">
                <a:solidFill>
                  <a:srgbClr val="FFC000"/>
                </a:solidFill>
              </a:rPr>
              <a:t>Windows users (more than 80%). </a:t>
            </a:r>
            <a:r>
              <a:rPr lang="en-US" sz="2600" dirty="0" smtClean="0"/>
              <a:t>One reason for this is</a:t>
            </a:r>
            <a:br>
              <a:rPr lang="en-US" sz="2600" dirty="0" smtClean="0"/>
            </a:br>
            <a:r>
              <a:rPr lang="en-US" sz="2600" dirty="0" smtClean="0"/>
              <a:t>that Apple computers tend to be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more expensive</a:t>
            </a:r>
            <a:r>
              <a:rPr lang="en-US" sz="2600" dirty="0" smtClean="0"/>
              <a:t>. However, many</a:t>
            </a:r>
            <a:br>
              <a:rPr lang="en-US" sz="2600" dirty="0" smtClean="0"/>
            </a:br>
            <a:r>
              <a:rPr lang="en-US" sz="2600" dirty="0" smtClean="0"/>
              <a:t>people do prefer the look and feel of macOS over Windows. </a:t>
            </a:r>
            <a:br>
              <a:rPr lang="en-US" sz="2600" dirty="0" smtClean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8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Linux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/>
              <a:t>Linux is </a:t>
            </a:r>
            <a:r>
              <a:rPr lang="en-US" sz="2600" dirty="0"/>
              <a:t>a family of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open-source</a:t>
            </a:r>
            <a:r>
              <a:rPr lang="en-US" sz="2600" dirty="0"/>
              <a:t> </a:t>
            </a:r>
            <a:r>
              <a:rPr lang="en-US" sz="2600" dirty="0"/>
              <a:t>operating systems</a:t>
            </a:r>
            <a:r>
              <a:rPr lang="en-US" sz="2600" dirty="0"/>
              <a:t>, which means they can be </a:t>
            </a:r>
            <a:r>
              <a:rPr lang="en-US" sz="2600" dirty="0">
                <a:solidFill>
                  <a:srgbClr val="FFC000"/>
                </a:solidFill>
              </a:rPr>
              <a:t>modified and distributed</a:t>
            </a:r>
            <a:r>
              <a:rPr lang="en-US" sz="2600" dirty="0"/>
              <a:t> by </a:t>
            </a:r>
            <a:r>
              <a:rPr lang="en-US" sz="2600" dirty="0"/>
              <a:t>anyone around </a:t>
            </a:r>
            <a:r>
              <a:rPr lang="en-US" sz="2600" dirty="0"/>
              <a:t>the world. This is different from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proprietary software </a:t>
            </a:r>
            <a:r>
              <a:rPr lang="en-US" sz="2600" dirty="0"/>
              <a:t>like Windows</a:t>
            </a:r>
            <a:r>
              <a:rPr lang="en-US" sz="2600" dirty="0"/>
              <a:t>, which can only be modified by the company that owns it. 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The advantages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of Linux </a:t>
            </a:r>
            <a:r>
              <a:rPr lang="en-US" sz="2600" dirty="0"/>
              <a:t>are that it is free, and there are </a:t>
            </a:r>
            <a:r>
              <a:rPr lang="en-US" sz="2600" dirty="0"/>
              <a:t>many different </a:t>
            </a:r>
            <a:r>
              <a:rPr lang="en-US" sz="2600" dirty="0"/>
              <a:t>distributions—or versions—you can choose </a:t>
            </a:r>
            <a:r>
              <a:rPr lang="en-US" sz="2600" dirty="0"/>
              <a:t>from. 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According to </a:t>
            </a:r>
            <a:r>
              <a:rPr lang="en-US" sz="2600" dirty="0" err="1" smtClean="0"/>
              <a:t>StatCounter</a:t>
            </a:r>
            <a:r>
              <a:rPr lang="en-US" sz="2600" dirty="0" smtClean="0"/>
              <a:t> </a:t>
            </a:r>
            <a:r>
              <a:rPr lang="en-US" sz="2600" dirty="0"/>
              <a:t>Global Stats, Linux users account for </a:t>
            </a:r>
            <a:r>
              <a:rPr lang="en-US" sz="2600" dirty="0" smtClean="0">
                <a:solidFill>
                  <a:srgbClr val="FFC000"/>
                </a:solidFill>
              </a:rPr>
              <a:t>less than </a:t>
            </a:r>
            <a:r>
              <a:rPr lang="en-US" sz="2600" dirty="0">
                <a:solidFill>
                  <a:srgbClr val="FFC000"/>
                </a:solidFill>
              </a:rPr>
              <a:t>2% of global operating systems. </a:t>
            </a:r>
            <a:r>
              <a:rPr lang="en-US" sz="2600" dirty="0"/>
              <a:t>However,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most servers</a:t>
            </a:r>
            <a:r>
              <a:rPr lang="en-US" sz="2600" dirty="0"/>
              <a:t> run </a:t>
            </a:r>
            <a:r>
              <a:rPr lang="en-US" sz="2600" dirty="0"/>
              <a:t>Linux because </a:t>
            </a:r>
            <a:r>
              <a:rPr lang="en-US" sz="2600" dirty="0"/>
              <a:t>it's relatively easy to customize</a:t>
            </a:r>
            <a:r>
              <a:rPr lang="en-US" sz="2600" dirty="0"/>
              <a:t>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621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operating system </vt:lpstr>
      <vt:lpstr>Outlines</vt:lpstr>
      <vt:lpstr>What Is An Operating System? </vt:lpstr>
      <vt:lpstr>Operating System's Job </vt:lpstr>
      <vt:lpstr>Types Of Operating Systems </vt:lpstr>
      <vt:lpstr>Types Of Operating Systems </vt:lpstr>
      <vt:lpstr>Microsoft Windows </vt:lpstr>
      <vt:lpstr>macOS </vt:lpstr>
      <vt:lpstr>Linux </vt:lpstr>
      <vt:lpstr>Operating systems for mobile devices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Commands</dc:title>
  <dc:creator>AL-TAEE RASOOL</dc:creator>
  <cp:lastModifiedBy>AL-TAEE RASOOL</cp:lastModifiedBy>
  <cp:revision>17</cp:revision>
  <dcterms:created xsi:type="dcterms:W3CDTF">2021-02-16T05:51:03Z</dcterms:created>
  <dcterms:modified xsi:type="dcterms:W3CDTF">2021-03-13T09:59:45Z</dcterms:modified>
</cp:coreProperties>
</file>