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6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13AD5-FFB1-4E91-B138-0A0B224F104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E8BA1-DFDF-4ECD-A91B-27416AE55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E8BA1-DFDF-4ECD-A91B-27416AE551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5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70E7-4547-4171-9902-AE962EB03F15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BC86-5A24-4E86-A0BB-50545901BB4D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1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17A6-DF30-4E33-9FF2-13ABD80E69F9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1067-084D-479D-AF79-7FD4D13CADE2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4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83A5-BE5D-4B3D-85AA-7380E4A5C826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4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64EE-FC11-4119-B1FD-A3ACECDA20E5}" type="datetime1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8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6563-9D2D-407B-BBC6-02538C18FBA2}" type="datetime1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DC58-6577-4DDD-B495-479E5E46D6FD}" type="datetime1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2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2824-CA15-4749-9226-B3C8EEC12CE4}" type="datetime1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8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AB08-8C27-48A9-A47A-7871899441A0}" type="datetime1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4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F39-1621-4C31-BC86-CF881E8F34A9}" type="datetime1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1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E60CD-FE0D-4266-AEE4-1DD2DF1730BD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8A07-6342-481C-8E45-EE29D5348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solidFill>
                  <a:schemeClr val="bg1"/>
                </a:solidFill>
              </a:rPr>
              <a:t>المحاضرة الأولى لمادة انتقال الكتلة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ar-IQ" dirty="0" smtClean="0"/>
              <a:t>أعداد أ.م.د علاء البياتي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F1AB-56A6-48BD-AAB7-44D612E196EE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dirty="0" smtClean="0"/>
              <a:t>ا</a:t>
            </a:r>
            <a:r>
              <a:rPr lang="ar-IQ" b="1" dirty="0" smtClean="0"/>
              <a:t>لمرحلة الثالثة قسم الهندسة الكيمياوية والصناعات النفطية- كلية المستقبل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87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2824-CA15-4749-9226-B3C8EEC12CE4}" type="datetime1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100" y="1047417"/>
            <a:ext cx="7163800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2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Mass Transfer Definition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transference of a component in a mixture from a region where its concentration is high to a region where the concentration is lower.</a:t>
            </a:r>
          </a:p>
          <a:p>
            <a:r>
              <a:rPr lang="en-US" dirty="0" smtClean="0"/>
              <a:t>Mass transfer process can take place in a gas or </a:t>
            </a:r>
            <a:r>
              <a:rPr lang="en-US" dirty="0" err="1" smtClean="0"/>
              <a:t>vapour</a:t>
            </a:r>
            <a:r>
              <a:rPr lang="en-US" dirty="0" smtClean="0"/>
              <a:t> or in a liquid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1067-084D-479D-AF79-7FD4D13CADE2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35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2824-CA15-4749-9226-B3C8EEC12CE4}" type="datetime1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1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 smtClean="0"/>
              <a:t>ت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9089" y="1825625"/>
            <a:ext cx="6513821" cy="43513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1067-084D-479D-AF79-7FD4D13CADE2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1067-084D-479D-AF79-7FD4D13CADE2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573" y="918812"/>
            <a:ext cx="7544853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4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2824-CA15-4749-9226-B3C8EEC12CE4}" type="datetime1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968" y="1047417"/>
            <a:ext cx="7078063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1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2824-CA15-4749-9226-B3C8EEC12CE4}" type="datetime1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705" y="1061707"/>
            <a:ext cx="7268589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7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2824-CA15-4749-9226-B3C8EEC12CE4}" type="datetime1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258" y="1128391"/>
            <a:ext cx="7049484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2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2824-CA15-4749-9226-B3C8EEC12CE4}" type="datetime1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442" y="1099812"/>
            <a:ext cx="7097115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2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2824-CA15-4749-9226-B3C8EEC12CE4}" type="datetime1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495" y="1109339"/>
            <a:ext cx="7059010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5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2824-CA15-4749-9226-B3C8EEC12CE4}" type="datetime1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المرحلة الثالثة قسم الهندسة الكيمياوية والصناعات النفطية- كلية المستقبل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8A07-6342-481C-8E45-EE29D534846D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153" y="1066470"/>
            <a:ext cx="7125694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6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186</Words>
  <Application>Microsoft Office PowerPoint</Application>
  <PresentationFormat>Widescreen</PresentationFormat>
  <Paragraphs>43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المحاضرة الأولى لمادة انتقال الكتلة</vt:lpstr>
      <vt:lpstr>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Mass Transfer Definition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الأولى لمادة انتقال الكتلة</dc:title>
  <dc:creator>Microsoft account</dc:creator>
  <cp:lastModifiedBy>Microsoft account</cp:lastModifiedBy>
  <cp:revision>10</cp:revision>
  <dcterms:created xsi:type="dcterms:W3CDTF">2021-10-18T18:37:40Z</dcterms:created>
  <dcterms:modified xsi:type="dcterms:W3CDTF">2021-10-18T19:20:17Z</dcterms:modified>
</cp:coreProperties>
</file>