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8" r:id="rId2"/>
    <p:sldId id="261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3" autoAdjust="0"/>
    <p:restoredTop sz="94660"/>
  </p:normalViewPr>
  <p:slideViewPr>
    <p:cSldViewPr snapToGrid="0">
      <p:cViewPr varScale="1">
        <p:scale>
          <a:sx n="72" d="100"/>
          <a:sy n="72" d="100"/>
        </p:scale>
        <p:origin x="7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36746-F0D4-4B03-B4FF-FA281AB88387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C60983-86DB-4B40-8CD6-669DA5FAF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145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78643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778161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163976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208589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674275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819937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62540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26947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41901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512638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498567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100448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842950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871041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89617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C5818-1011-4881-84D5-1D3CF5D81B70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C42C-5A84-4380-BD96-D30137481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867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C5818-1011-4881-84D5-1D3CF5D81B70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C42C-5A84-4380-BD96-D30137481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726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C5818-1011-4881-84D5-1D3CF5D81B70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C42C-5A84-4380-BD96-D30137481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834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C5818-1011-4881-84D5-1D3CF5D81B70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C42C-5A84-4380-BD96-D30137481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30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C5818-1011-4881-84D5-1D3CF5D81B70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C42C-5A84-4380-BD96-D30137481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46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C5818-1011-4881-84D5-1D3CF5D81B70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C42C-5A84-4380-BD96-D30137481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122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C5818-1011-4881-84D5-1D3CF5D81B70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C42C-5A84-4380-BD96-D30137481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034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C5818-1011-4881-84D5-1D3CF5D81B70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C42C-5A84-4380-BD96-D30137481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633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C5818-1011-4881-84D5-1D3CF5D81B70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C42C-5A84-4380-BD96-D30137481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575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C5818-1011-4881-84D5-1D3CF5D81B70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C42C-5A84-4380-BD96-D30137481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395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C5818-1011-4881-84D5-1D3CF5D81B70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C42C-5A84-4380-BD96-D30137481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90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C5818-1011-4881-84D5-1D3CF5D81B70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4C42C-5A84-4380-BD96-D30137481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780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5788151"/>
            <a:ext cx="4133088" cy="10607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63559" y="6835184"/>
            <a:ext cx="1374140" cy="0"/>
          </a:xfrm>
          <a:custGeom>
            <a:avLst/>
            <a:gdLst/>
            <a:ahLst/>
            <a:cxnLst/>
            <a:rect l="l" t="t" r="r" b="b"/>
            <a:pathLst>
              <a:path w="1374139">
                <a:moveTo>
                  <a:pt x="0" y="0"/>
                </a:moveTo>
                <a:lnTo>
                  <a:pt x="1374101" y="0"/>
                </a:lnTo>
              </a:path>
            </a:pathLst>
          </a:custGeom>
          <a:ln w="18260">
            <a:solidFill>
              <a:srgbClr val="44A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061965" y="6828340"/>
            <a:ext cx="470534" cy="0"/>
          </a:xfrm>
          <a:custGeom>
            <a:avLst/>
            <a:gdLst/>
            <a:ahLst/>
            <a:cxnLst/>
            <a:rect l="l" t="t" r="r" b="b"/>
            <a:pathLst>
              <a:path w="470535">
                <a:moveTo>
                  <a:pt x="0" y="0"/>
                </a:moveTo>
                <a:lnTo>
                  <a:pt x="470281" y="0"/>
                </a:lnTo>
              </a:path>
            </a:pathLst>
          </a:custGeom>
          <a:ln w="41085">
            <a:solidFill>
              <a:srgbClr val="0808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362200" y="-69282"/>
            <a:ext cx="10515600" cy="2194378"/>
          </a:xfrm>
          <a:prstGeom prst="rect">
            <a:avLst/>
          </a:prstGeom>
        </p:spPr>
        <p:txBody>
          <a:bodyPr vert="horz" wrap="square" lIns="0" tIns="1525456" rIns="0" bIns="0" rtlCol="0" anchor="ctr">
            <a:spAutoFit/>
          </a:bodyPr>
          <a:lstStyle/>
          <a:p>
            <a:pPr marL="2069464">
              <a:lnSpc>
                <a:spcPts val="5055"/>
              </a:lnSpc>
            </a:pPr>
            <a:r>
              <a:rPr sz="4250" spc="130" dirty="0">
                <a:solidFill>
                  <a:srgbClr val="040404"/>
                </a:solidFill>
                <a:latin typeface="Arial"/>
                <a:cs typeface="Arial"/>
              </a:rPr>
              <a:t>C</a:t>
            </a:r>
            <a:r>
              <a:rPr sz="4250" spc="145" dirty="0">
                <a:solidFill>
                  <a:srgbClr val="040404"/>
                </a:solidFill>
                <a:latin typeface="Arial"/>
                <a:cs typeface="Arial"/>
              </a:rPr>
              <a:t>arc</a:t>
            </a:r>
            <a:r>
              <a:rPr sz="4250" spc="155" dirty="0">
                <a:solidFill>
                  <a:srgbClr val="040404"/>
                </a:solidFill>
                <a:latin typeface="Arial"/>
                <a:cs typeface="Arial"/>
              </a:rPr>
              <a:t>i</a:t>
            </a:r>
            <a:r>
              <a:rPr sz="4250" spc="140" dirty="0">
                <a:solidFill>
                  <a:srgbClr val="040404"/>
                </a:solidFill>
                <a:latin typeface="Arial"/>
                <a:cs typeface="Arial"/>
              </a:rPr>
              <a:t>nogene</a:t>
            </a:r>
            <a:r>
              <a:rPr sz="4250" spc="125" dirty="0">
                <a:solidFill>
                  <a:srgbClr val="040404"/>
                </a:solidFill>
                <a:latin typeface="Arial"/>
                <a:cs typeface="Arial"/>
              </a:rPr>
              <a:t>s</a:t>
            </a:r>
            <a:r>
              <a:rPr sz="4250" spc="155" dirty="0">
                <a:solidFill>
                  <a:srgbClr val="040404"/>
                </a:solidFill>
                <a:latin typeface="Arial"/>
                <a:cs typeface="Arial"/>
              </a:rPr>
              <a:t>i</a:t>
            </a:r>
            <a:r>
              <a:rPr sz="4250" spc="-25" dirty="0">
                <a:solidFill>
                  <a:srgbClr val="040404"/>
                </a:solidFill>
                <a:latin typeface="Arial"/>
                <a:cs typeface="Arial"/>
              </a:rPr>
              <a:t>s</a:t>
            </a:r>
            <a:endParaRPr sz="4250" dirty="0"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63559" y="838200"/>
            <a:ext cx="7848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Lec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4294967295"/>
          </p:nvPr>
        </p:nvSpPr>
        <p:spPr>
          <a:xfrm>
            <a:off x="4632961" y="6377940"/>
            <a:ext cx="2926079" cy="3429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8107680" y="6377940"/>
            <a:ext cx="2103120" cy="34290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415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5789673"/>
            <a:ext cx="3398520" cy="10683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0" y="5784351"/>
            <a:ext cx="3371850" cy="107364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03119" y="630936"/>
            <a:ext cx="6795516" cy="4038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169363" y="1515620"/>
            <a:ext cx="3255010" cy="18158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tabLst>
                <a:tab pos="268605" algn="l"/>
              </a:tabLst>
            </a:pPr>
            <a:r>
              <a:rPr dirty="0">
                <a:solidFill>
                  <a:srgbClr val="2CA0BD"/>
                </a:solidFill>
                <a:latin typeface="Wingdings 3"/>
                <a:cs typeface="Wingdings 3"/>
              </a:rPr>
              <a:t></a:t>
            </a:r>
            <a:r>
              <a:rPr dirty="0">
                <a:solidFill>
                  <a:srgbClr val="2CA0BD"/>
                </a:solidFill>
                <a:latin typeface="Times New Roman"/>
                <a:cs typeface="Times New Roman"/>
              </a:rPr>
              <a:t>	</a:t>
            </a:r>
            <a:r>
              <a:rPr sz="2700" spc="-5" dirty="0">
                <a:latin typeface="Lucida Sans Unicode"/>
                <a:cs typeface="Lucida Sans Unicode"/>
              </a:rPr>
              <a:t>R</a:t>
            </a:r>
            <a:r>
              <a:rPr sz="2700" dirty="0">
                <a:latin typeface="Lucida Sans Unicode"/>
                <a:cs typeface="Lucida Sans Unicode"/>
              </a:rPr>
              <a:t>b </a:t>
            </a:r>
            <a:r>
              <a:rPr sz="2700" spc="-50" dirty="0">
                <a:latin typeface="Lucida Sans Unicode"/>
                <a:cs typeface="Lucida Sans Unicode"/>
              </a:rPr>
              <a:t>g</a:t>
            </a:r>
            <a:r>
              <a:rPr sz="2700" spc="-30" dirty="0">
                <a:latin typeface="Lucida Sans Unicode"/>
                <a:cs typeface="Lucida Sans Unicode"/>
              </a:rPr>
              <a:t>e</a:t>
            </a:r>
            <a:r>
              <a:rPr sz="2700" spc="-40" dirty="0">
                <a:latin typeface="Lucida Sans Unicode"/>
                <a:cs typeface="Lucida Sans Unicode"/>
              </a:rPr>
              <a:t>ne</a:t>
            </a:r>
            <a:endParaRPr sz="2700" dirty="0">
              <a:latin typeface="Lucida Sans Unicode"/>
              <a:cs typeface="Lucida Sans Unicode"/>
            </a:endParaRPr>
          </a:p>
          <a:p>
            <a:pPr marL="12700">
              <a:spcBef>
                <a:spcPts val="395"/>
              </a:spcBef>
              <a:tabLst>
                <a:tab pos="268605" algn="l"/>
              </a:tabLst>
            </a:pPr>
            <a:r>
              <a:rPr dirty="0">
                <a:solidFill>
                  <a:srgbClr val="2CA0BD"/>
                </a:solidFill>
                <a:latin typeface="Wingdings 3"/>
                <a:cs typeface="Wingdings 3"/>
              </a:rPr>
              <a:t></a:t>
            </a:r>
            <a:r>
              <a:rPr dirty="0">
                <a:solidFill>
                  <a:srgbClr val="2CA0BD"/>
                </a:solidFill>
                <a:latin typeface="Times New Roman"/>
                <a:cs typeface="Times New Roman"/>
              </a:rPr>
              <a:t>	</a:t>
            </a:r>
            <a:r>
              <a:rPr sz="2700" spc="-45" dirty="0">
                <a:latin typeface="Lucida Sans Unicode"/>
                <a:cs typeface="Lucida Sans Unicode"/>
              </a:rPr>
              <a:t>P</a:t>
            </a:r>
            <a:r>
              <a:rPr sz="2700" spc="-30" dirty="0">
                <a:latin typeface="Lucida Sans Unicode"/>
                <a:cs typeface="Lucida Sans Unicode"/>
              </a:rPr>
              <a:t>5</a:t>
            </a:r>
            <a:r>
              <a:rPr sz="2700" dirty="0">
                <a:latin typeface="Lucida Sans Unicode"/>
                <a:cs typeface="Lucida Sans Unicode"/>
              </a:rPr>
              <a:t>3</a:t>
            </a:r>
            <a:r>
              <a:rPr sz="2700" spc="15" dirty="0">
                <a:latin typeface="Lucida Sans Unicode"/>
                <a:cs typeface="Lucida Sans Unicode"/>
              </a:rPr>
              <a:t> </a:t>
            </a:r>
            <a:r>
              <a:rPr sz="2700" spc="-50" dirty="0">
                <a:latin typeface="Lucida Sans Unicode"/>
                <a:cs typeface="Lucida Sans Unicode"/>
              </a:rPr>
              <a:t>g</a:t>
            </a:r>
            <a:r>
              <a:rPr sz="2700" spc="-30" dirty="0">
                <a:latin typeface="Lucida Sans Unicode"/>
                <a:cs typeface="Lucida Sans Unicode"/>
              </a:rPr>
              <a:t>e</a:t>
            </a:r>
            <a:r>
              <a:rPr sz="2700" spc="-40" dirty="0">
                <a:latin typeface="Lucida Sans Unicode"/>
                <a:cs typeface="Lucida Sans Unicode"/>
              </a:rPr>
              <a:t>ne</a:t>
            </a:r>
            <a:endParaRPr sz="2700" dirty="0">
              <a:latin typeface="Lucida Sans Unicode"/>
              <a:cs typeface="Lucida Sans Unicode"/>
            </a:endParaRPr>
          </a:p>
          <a:p>
            <a:pPr marL="12700">
              <a:spcBef>
                <a:spcPts val="395"/>
              </a:spcBef>
              <a:tabLst>
                <a:tab pos="268605" algn="l"/>
              </a:tabLst>
            </a:pPr>
            <a:r>
              <a:rPr dirty="0">
                <a:solidFill>
                  <a:srgbClr val="2CA0BD"/>
                </a:solidFill>
                <a:latin typeface="Wingdings 3"/>
                <a:cs typeface="Wingdings 3"/>
              </a:rPr>
              <a:t></a:t>
            </a:r>
            <a:r>
              <a:rPr dirty="0">
                <a:solidFill>
                  <a:srgbClr val="2CA0BD"/>
                </a:solidFill>
                <a:latin typeface="Times New Roman"/>
                <a:cs typeface="Times New Roman"/>
              </a:rPr>
              <a:t>	</a:t>
            </a:r>
            <a:r>
              <a:rPr sz="2700" spc="-15" dirty="0">
                <a:latin typeface="Lucida Sans Unicode"/>
                <a:cs typeface="Lucida Sans Unicode"/>
              </a:rPr>
              <a:t>T</a:t>
            </a:r>
            <a:r>
              <a:rPr sz="2700" spc="-5" dirty="0">
                <a:latin typeface="Lucida Sans Unicode"/>
                <a:cs typeface="Lucida Sans Unicode"/>
              </a:rPr>
              <a:t>G</a:t>
            </a:r>
            <a:r>
              <a:rPr sz="2700" dirty="0">
                <a:latin typeface="Lucida Sans Unicode"/>
                <a:cs typeface="Lucida Sans Unicode"/>
              </a:rPr>
              <a:t>F</a:t>
            </a:r>
            <a:r>
              <a:rPr sz="2700" spc="-50" dirty="0">
                <a:latin typeface="Lucida Sans Unicode"/>
                <a:cs typeface="Lucida Sans Unicode"/>
              </a:rPr>
              <a:t>-</a:t>
            </a:r>
            <a:r>
              <a:rPr sz="2700" spc="-5" dirty="0">
                <a:latin typeface="Lucida Sans Unicode"/>
                <a:cs typeface="Lucida Sans Unicode"/>
              </a:rPr>
              <a:t>beta</a:t>
            </a:r>
            <a:endParaRPr sz="2700" dirty="0">
              <a:latin typeface="Lucida Sans Unicode"/>
              <a:cs typeface="Lucida Sans Unicode"/>
            </a:endParaRPr>
          </a:p>
          <a:p>
            <a:pPr marL="12700">
              <a:spcBef>
                <a:spcPts val="395"/>
              </a:spcBef>
              <a:tabLst>
                <a:tab pos="268605" algn="l"/>
              </a:tabLst>
            </a:pPr>
            <a:r>
              <a:rPr dirty="0">
                <a:solidFill>
                  <a:srgbClr val="2CA0BD"/>
                </a:solidFill>
                <a:latin typeface="Wingdings 3"/>
                <a:cs typeface="Wingdings 3"/>
              </a:rPr>
              <a:t></a:t>
            </a:r>
            <a:r>
              <a:rPr dirty="0">
                <a:solidFill>
                  <a:srgbClr val="2CA0BD"/>
                </a:solidFill>
                <a:latin typeface="Times New Roman"/>
                <a:cs typeface="Times New Roman"/>
              </a:rPr>
              <a:t>	</a:t>
            </a:r>
            <a:r>
              <a:rPr sz="2700" spc="-50" dirty="0">
                <a:latin typeface="Lucida Sans Unicode"/>
                <a:cs typeface="Lucida Sans Unicode"/>
              </a:rPr>
              <a:t>N</a:t>
            </a:r>
            <a:r>
              <a:rPr sz="2700" spc="-10" dirty="0">
                <a:latin typeface="Lucida Sans Unicode"/>
                <a:cs typeface="Lucida Sans Unicode"/>
              </a:rPr>
              <a:t>F</a:t>
            </a:r>
            <a:r>
              <a:rPr sz="2700" spc="-50" dirty="0">
                <a:latin typeface="Lucida Sans Unicode"/>
                <a:cs typeface="Lucida Sans Unicode"/>
              </a:rPr>
              <a:t>-</a:t>
            </a:r>
            <a:r>
              <a:rPr sz="2700" dirty="0">
                <a:latin typeface="Lucida Sans Unicode"/>
                <a:cs typeface="Lucida Sans Unicode"/>
              </a:rPr>
              <a:t>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4632961" y="6377940"/>
            <a:ext cx="2926079" cy="3429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Al-Madena Copy CLS Patho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8107680" y="6377940"/>
            <a:ext cx="2103120" cy="34290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453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24600" y="3771895"/>
            <a:ext cx="4114800" cy="30861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44217" y="237528"/>
            <a:ext cx="10515600" cy="187230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51130">
              <a:lnSpc>
                <a:spcPct val="100000"/>
              </a:lnSpc>
            </a:pPr>
            <a:r>
              <a:rPr sz="3200" dirty="0">
                <a:solidFill>
                  <a:srgbClr val="C00000"/>
                </a:solidFill>
                <a:latin typeface="Lucida Sans Unicode"/>
                <a:cs typeface="Lucida Sans Unicode"/>
              </a:rPr>
              <a:t>-</a:t>
            </a:r>
            <a:r>
              <a:rPr sz="3200" spc="10" dirty="0">
                <a:solidFill>
                  <a:srgbClr val="C00000"/>
                </a:solidFill>
                <a:latin typeface="Lucida Sans Unicode"/>
                <a:cs typeface="Lucida Sans Unicode"/>
              </a:rPr>
              <a:t>4</a:t>
            </a:r>
            <a:r>
              <a:rPr sz="3200" dirty="0">
                <a:solidFill>
                  <a:srgbClr val="C00000"/>
                </a:solidFill>
                <a:latin typeface="Lucida Sans Unicode"/>
                <a:cs typeface="Lucida Sans Unicode"/>
              </a:rPr>
              <a:t>D</a:t>
            </a:r>
            <a:r>
              <a:rPr sz="3200" spc="-5" dirty="0">
                <a:solidFill>
                  <a:srgbClr val="C00000"/>
                </a:solidFill>
                <a:latin typeface="Lucida Sans Unicode"/>
                <a:cs typeface="Lucida Sans Unicode"/>
              </a:rPr>
              <a:t>N</a:t>
            </a:r>
            <a:r>
              <a:rPr sz="3200" dirty="0">
                <a:solidFill>
                  <a:srgbClr val="C00000"/>
                </a:solidFill>
                <a:latin typeface="Lucida Sans Unicode"/>
                <a:cs typeface="Lucida Sans Unicode"/>
              </a:rPr>
              <a:t>A</a:t>
            </a:r>
            <a:r>
              <a:rPr sz="3200" spc="-45" dirty="0">
                <a:solidFill>
                  <a:srgbClr val="C00000"/>
                </a:solidFill>
                <a:latin typeface="Lucida Sans Unicode"/>
                <a:cs typeface="Lucida Sans Unicode"/>
              </a:rPr>
              <a:t> </a:t>
            </a:r>
            <a:r>
              <a:rPr sz="3200" spc="-5" dirty="0">
                <a:solidFill>
                  <a:srgbClr val="C00000"/>
                </a:solidFill>
                <a:latin typeface="Lucida Sans Unicode"/>
                <a:cs typeface="Lucida Sans Unicode"/>
              </a:rPr>
              <a:t>r</a:t>
            </a:r>
            <a:r>
              <a:rPr sz="3200" spc="15" dirty="0">
                <a:solidFill>
                  <a:srgbClr val="C00000"/>
                </a:solidFill>
                <a:latin typeface="Lucida Sans Unicode"/>
                <a:cs typeface="Lucida Sans Unicode"/>
              </a:rPr>
              <a:t>e</a:t>
            </a:r>
            <a:r>
              <a:rPr sz="3200" spc="-5" dirty="0">
                <a:solidFill>
                  <a:srgbClr val="C00000"/>
                </a:solidFill>
                <a:latin typeface="Lucida Sans Unicode"/>
                <a:cs typeface="Lucida Sans Unicode"/>
              </a:rPr>
              <a:t>pai</a:t>
            </a:r>
            <a:r>
              <a:rPr sz="3200" dirty="0">
                <a:solidFill>
                  <a:srgbClr val="C00000"/>
                </a:solidFill>
                <a:latin typeface="Lucida Sans Unicode"/>
                <a:cs typeface="Lucida Sans Unicode"/>
              </a:rPr>
              <a:t>r</a:t>
            </a:r>
            <a:r>
              <a:rPr sz="3200" spc="-35" dirty="0">
                <a:solidFill>
                  <a:srgbClr val="C00000"/>
                </a:solidFill>
                <a:latin typeface="Lucida Sans Unicode"/>
                <a:cs typeface="Lucida Sans Unicode"/>
              </a:rPr>
              <a:t> </a:t>
            </a:r>
            <a:r>
              <a:rPr sz="3200" spc="-10" dirty="0">
                <a:solidFill>
                  <a:srgbClr val="C00000"/>
                </a:solidFill>
                <a:latin typeface="Lucida Sans Unicode"/>
                <a:cs typeface="Lucida Sans Unicode"/>
              </a:rPr>
              <a:t>g</a:t>
            </a:r>
            <a:r>
              <a:rPr sz="3200" spc="15" dirty="0">
                <a:solidFill>
                  <a:srgbClr val="C00000"/>
                </a:solidFill>
                <a:latin typeface="Lucida Sans Unicode"/>
                <a:cs typeface="Lucida Sans Unicode"/>
              </a:rPr>
              <a:t>e</a:t>
            </a:r>
            <a:r>
              <a:rPr sz="3200" spc="10" dirty="0">
                <a:solidFill>
                  <a:srgbClr val="C00000"/>
                </a:solidFill>
                <a:latin typeface="Lucida Sans Unicode"/>
                <a:cs typeface="Lucida Sans Unicode"/>
              </a:rPr>
              <a:t>n</a:t>
            </a:r>
            <a:r>
              <a:rPr sz="3200" dirty="0">
                <a:solidFill>
                  <a:srgbClr val="C00000"/>
                </a:solidFill>
                <a:latin typeface="Lucida Sans Unicode"/>
                <a:cs typeface="Lucida Sans Unicode"/>
              </a:rPr>
              <a:t>es</a:t>
            </a:r>
            <a:endParaRPr sz="3200" dirty="0">
              <a:latin typeface="Lucida Sans Unicode"/>
              <a:cs typeface="Lucida Sans Unicode"/>
            </a:endParaRPr>
          </a:p>
          <a:p>
            <a:pPr marL="152400" marR="5080">
              <a:lnSpc>
                <a:spcPct val="99700"/>
              </a:lnSpc>
              <a:spcBef>
                <a:spcPts val="155"/>
              </a:spcBef>
              <a:tabLst>
                <a:tab pos="5735320" algn="l"/>
              </a:tabLst>
            </a:pPr>
            <a:r>
              <a:rPr sz="3200" spc="-5" dirty="0">
                <a:latin typeface="Lucida Sans Unicode"/>
                <a:cs typeface="Lucida Sans Unicode"/>
              </a:rPr>
              <a:t>X</a:t>
            </a:r>
            <a:r>
              <a:rPr sz="3200" spc="10" dirty="0">
                <a:latin typeface="Lucida Sans Unicode"/>
                <a:cs typeface="Lucida Sans Unicode"/>
              </a:rPr>
              <a:t>e</a:t>
            </a:r>
            <a:r>
              <a:rPr sz="3200" spc="-5" dirty="0">
                <a:latin typeface="Lucida Sans Unicode"/>
                <a:cs typeface="Lucida Sans Unicode"/>
              </a:rPr>
              <a:t>ro</a:t>
            </a:r>
            <a:r>
              <a:rPr sz="3200" spc="-15" dirty="0">
                <a:latin typeface="Lucida Sans Unicode"/>
                <a:cs typeface="Lucida Sans Unicode"/>
              </a:rPr>
              <a:t>d</a:t>
            </a:r>
            <a:r>
              <a:rPr sz="3200" dirty="0">
                <a:latin typeface="Lucida Sans Unicode"/>
                <a:cs typeface="Lucida Sans Unicode"/>
              </a:rPr>
              <a:t>e</a:t>
            </a:r>
            <a:r>
              <a:rPr sz="3200" spc="-5" dirty="0">
                <a:latin typeface="Lucida Sans Unicode"/>
                <a:cs typeface="Lucida Sans Unicode"/>
              </a:rPr>
              <a:t>rm</a:t>
            </a:r>
            <a:r>
              <a:rPr sz="3200" dirty="0">
                <a:latin typeface="Lucida Sans Unicode"/>
                <a:cs typeface="Lucida Sans Unicode"/>
              </a:rPr>
              <a:t>a</a:t>
            </a:r>
            <a:r>
              <a:rPr sz="3200" spc="-25" dirty="0">
                <a:latin typeface="Lucida Sans Unicode"/>
                <a:cs typeface="Lucida Sans Unicode"/>
              </a:rPr>
              <a:t> </a:t>
            </a:r>
            <a:r>
              <a:rPr sz="3200" dirty="0">
                <a:latin typeface="Lucida Sans Unicode"/>
                <a:cs typeface="Lucida Sans Unicode"/>
              </a:rPr>
              <a:t>p</a:t>
            </a:r>
            <a:r>
              <a:rPr sz="3200" spc="-10" dirty="0">
                <a:latin typeface="Lucida Sans Unicode"/>
                <a:cs typeface="Lucida Sans Unicode"/>
              </a:rPr>
              <a:t>i</a:t>
            </a:r>
            <a:r>
              <a:rPr sz="3200" dirty="0">
                <a:latin typeface="Lucida Sans Unicode"/>
                <a:cs typeface="Lucida Sans Unicode"/>
              </a:rPr>
              <a:t>g</a:t>
            </a:r>
            <a:r>
              <a:rPr sz="3200" spc="-10" dirty="0">
                <a:latin typeface="Lucida Sans Unicode"/>
                <a:cs typeface="Lucida Sans Unicode"/>
              </a:rPr>
              <a:t>m</a:t>
            </a:r>
            <a:r>
              <a:rPr sz="3200" spc="-5" dirty="0">
                <a:latin typeface="Lucida Sans Unicode"/>
                <a:cs typeface="Lucida Sans Unicode"/>
              </a:rPr>
              <a:t>en</a:t>
            </a:r>
            <a:r>
              <a:rPr sz="3200" spc="5" dirty="0">
                <a:latin typeface="Lucida Sans Unicode"/>
                <a:cs typeface="Lucida Sans Unicode"/>
              </a:rPr>
              <a:t>t</a:t>
            </a:r>
            <a:r>
              <a:rPr sz="3200" spc="-5" dirty="0">
                <a:latin typeface="Lucida Sans Unicode"/>
                <a:cs typeface="Lucida Sans Unicode"/>
              </a:rPr>
              <a:t>os</a:t>
            </a:r>
            <a:r>
              <a:rPr sz="3200" spc="-10" dirty="0">
                <a:latin typeface="Lucida Sans Unicode"/>
                <a:cs typeface="Lucida Sans Unicode"/>
              </a:rPr>
              <a:t>um</a:t>
            </a:r>
            <a:r>
              <a:rPr sz="3200" dirty="0">
                <a:latin typeface="Lucida Sans Unicode"/>
                <a:cs typeface="Lucida Sans Unicode"/>
              </a:rPr>
              <a:t>,</a:t>
            </a:r>
            <a:r>
              <a:rPr sz="3200" spc="-25" dirty="0">
                <a:latin typeface="Lucida Sans Unicode"/>
                <a:cs typeface="Lucida Sans Unicode"/>
              </a:rPr>
              <a:t> </a:t>
            </a:r>
            <a:r>
              <a:rPr sz="3200" dirty="0">
                <a:latin typeface="Lucida Sans Unicode"/>
                <a:cs typeface="Lucida Sans Unicode"/>
              </a:rPr>
              <a:t>or</a:t>
            </a:r>
            <a:r>
              <a:rPr sz="3200" spc="-10" dirty="0">
                <a:latin typeface="Lucida Sans Unicode"/>
                <a:cs typeface="Lucida Sans Unicode"/>
              </a:rPr>
              <a:t> </a:t>
            </a:r>
            <a:r>
              <a:rPr sz="3200" dirty="0">
                <a:latin typeface="Lucida Sans Unicode"/>
                <a:cs typeface="Lucida Sans Unicode"/>
              </a:rPr>
              <a:t>XP,</a:t>
            </a:r>
            <a:r>
              <a:rPr sz="3200" spc="-25" dirty="0">
                <a:latin typeface="Lucida Sans Unicode"/>
                <a:cs typeface="Lucida Sans Unicode"/>
              </a:rPr>
              <a:t> </a:t>
            </a:r>
            <a:r>
              <a:rPr sz="2800" spc="-30" dirty="0">
                <a:latin typeface="Lucida Sans Unicode"/>
                <a:cs typeface="Lucida Sans Unicode"/>
              </a:rPr>
              <a:t>i</a:t>
            </a:r>
            <a:r>
              <a:rPr sz="2800" spc="-15" dirty="0">
                <a:latin typeface="Lucida Sans Unicode"/>
                <a:cs typeface="Lucida Sans Unicode"/>
              </a:rPr>
              <a:t>s</a:t>
            </a:r>
            <a:r>
              <a:rPr sz="2800" spc="-10" dirty="0">
                <a:latin typeface="Lucida Sans Unicode"/>
                <a:cs typeface="Lucida Sans Unicode"/>
              </a:rPr>
              <a:t> </a:t>
            </a:r>
            <a:r>
              <a:rPr sz="2800" spc="-40" dirty="0">
                <a:latin typeface="Lucida Sans Unicode"/>
                <a:cs typeface="Lucida Sans Unicode"/>
              </a:rPr>
              <a:t>g</a:t>
            </a:r>
            <a:r>
              <a:rPr sz="2800" spc="-25" dirty="0">
                <a:latin typeface="Lucida Sans Unicode"/>
                <a:cs typeface="Lucida Sans Unicode"/>
              </a:rPr>
              <a:t>e</a:t>
            </a:r>
            <a:r>
              <a:rPr sz="2800" spc="-40" dirty="0">
                <a:latin typeface="Lucida Sans Unicode"/>
                <a:cs typeface="Lucida Sans Unicode"/>
              </a:rPr>
              <a:t>n</a:t>
            </a:r>
            <a:r>
              <a:rPr sz="2800" spc="-25" dirty="0">
                <a:latin typeface="Lucida Sans Unicode"/>
                <a:cs typeface="Lucida Sans Unicode"/>
              </a:rPr>
              <a:t>e</a:t>
            </a:r>
            <a:r>
              <a:rPr sz="2800" spc="-30" dirty="0">
                <a:latin typeface="Lucida Sans Unicode"/>
                <a:cs typeface="Lucida Sans Unicode"/>
              </a:rPr>
              <a:t>ti</a:t>
            </a:r>
            <a:r>
              <a:rPr sz="2800" spc="-15" dirty="0">
                <a:latin typeface="Lucida Sans Unicode"/>
                <a:cs typeface="Lucida Sans Unicode"/>
              </a:rPr>
              <a:t>c</a:t>
            </a:r>
            <a:r>
              <a:rPr sz="2800" spc="-10" dirty="0">
                <a:latin typeface="Lucida Sans Unicode"/>
                <a:cs typeface="Lucida Sans Unicode"/>
              </a:rPr>
              <a:t> </a:t>
            </a:r>
            <a:r>
              <a:rPr sz="2800" spc="-25" dirty="0">
                <a:latin typeface="Lucida Sans Unicode"/>
                <a:cs typeface="Lucida Sans Unicode"/>
              </a:rPr>
              <a:t>d</a:t>
            </a:r>
            <a:r>
              <a:rPr sz="2800" spc="-30" dirty="0">
                <a:latin typeface="Lucida Sans Unicode"/>
                <a:cs typeface="Lucida Sans Unicode"/>
              </a:rPr>
              <a:t>i</a:t>
            </a:r>
            <a:r>
              <a:rPr sz="2800" spc="-15" dirty="0">
                <a:latin typeface="Lucida Sans Unicode"/>
                <a:cs typeface="Lucida Sans Unicode"/>
              </a:rPr>
              <a:t>s</a:t>
            </a:r>
            <a:r>
              <a:rPr sz="2800" spc="-40" dirty="0">
                <a:latin typeface="Lucida Sans Unicode"/>
                <a:cs typeface="Lucida Sans Unicode"/>
              </a:rPr>
              <a:t>o</a:t>
            </a:r>
            <a:r>
              <a:rPr sz="2800" spc="-30" dirty="0">
                <a:latin typeface="Lucida Sans Unicode"/>
                <a:cs typeface="Lucida Sans Unicode"/>
              </a:rPr>
              <a:t>r</a:t>
            </a:r>
            <a:r>
              <a:rPr sz="2800" spc="-25" dirty="0">
                <a:latin typeface="Lucida Sans Unicode"/>
                <a:cs typeface="Lucida Sans Unicode"/>
              </a:rPr>
              <a:t>d</a:t>
            </a:r>
            <a:r>
              <a:rPr sz="2800" spc="-35" dirty="0">
                <a:latin typeface="Lucida Sans Unicode"/>
                <a:cs typeface="Lucida Sans Unicode"/>
              </a:rPr>
              <a:t>e</a:t>
            </a:r>
            <a:r>
              <a:rPr sz="2800" spc="-15" dirty="0">
                <a:latin typeface="Lucida Sans Unicode"/>
                <a:cs typeface="Lucida Sans Unicode"/>
              </a:rPr>
              <a:t>r</a:t>
            </a:r>
            <a:r>
              <a:rPr sz="2800" spc="15" dirty="0">
                <a:latin typeface="Lucida Sans Unicode"/>
                <a:cs typeface="Lucida Sans Unicode"/>
              </a:rPr>
              <a:t> </a:t>
            </a:r>
            <a:r>
              <a:rPr sz="2800" spc="-35" dirty="0">
                <a:latin typeface="Lucida Sans Unicode"/>
                <a:cs typeface="Lucida Sans Unicode"/>
              </a:rPr>
              <a:t>o</a:t>
            </a:r>
            <a:r>
              <a:rPr sz="2800" spc="-15" dirty="0">
                <a:latin typeface="Lucida Sans Unicode"/>
                <a:cs typeface="Lucida Sans Unicode"/>
              </a:rPr>
              <a:t>f</a:t>
            </a:r>
            <a:r>
              <a:rPr sz="2800" spc="-20" dirty="0">
                <a:latin typeface="Lucida Sans Unicode"/>
                <a:cs typeface="Lucida Sans Unicode"/>
              </a:rPr>
              <a:t> n</a:t>
            </a:r>
            <a:r>
              <a:rPr sz="2800" spc="-30" dirty="0">
                <a:latin typeface="Lucida Sans Unicode"/>
                <a:cs typeface="Lucida Sans Unicode"/>
              </a:rPr>
              <a:t>ucl</a:t>
            </a:r>
            <a:r>
              <a:rPr sz="2800" spc="-25" dirty="0">
                <a:latin typeface="Lucida Sans Unicode"/>
                <a:cs typeface="Lucida Sans Unicode"/>
              </a:rPr>
              <a:t>e</a:t>
            </a:r>
            <a:r>
              <a:rPr sz="2800" spc="-40" dirty="0">
                <a:latin typeface="Lucida Sans Unicode"/>
                <a:cs typeface="Lucida Sans Unicode"/>
              </a:rPr>
              <a:t>o</a:t>
            </a:r>
            <a:r>
              <a:rPr sz="2800" spc="-30" dirty="0">
                <a:latin typeface="Lucida Sans Unicode"/>
                <a:cs typeface="Lucida Sans Unicode"/>
              </a:rPr>
              <a:t>ti</a:t>
            </a:r>
            <a:r>
              <a:rPr sz="2800" spc="-25" dirty="0">
                <a:latin typeface="Lucida Sans Unicode"/>
                <a:cs typeface="Lucida Sans Unicode"/>
              </a:rPr>
              <a:t>d</a:t>
            </a:r>
            <a:r>
              <a:rPr sz="2800" spc="-20" dirty="0">
                <a:latin typeface="Lucida Sans Unicode"/>
                <a:cs typeface="Lucida Sans Unicode"/>
              </a:rPr>
              <a:t>e</a:t>
            </a:r>
            <a:r>
              <a:rPr sz="2800" spc="20" dirty="0">
                <a:latin typeface="Lucida Sans Unicode"/>
                <a:cs typeface="Lucida Sans Unicode"/>
              </a:rPr>
              <a:t> </a:t>
            </a:r>
            <a:r>
              <a:rPr sz="2800" spc="-25" dirty="0">
                <a:latin typeface="Lucida Sans Unicode"/>
                <a:cs typeface="Lucida Sans Unicode"/>
              </a:rPr>
              <a:t>e</a:t>
            </a:r>
            <a:r>
              <a:rPr sz="2800" spc="-35" dirty="0">
                <a:latin typeface="Lucida Sans Unicode"/>
                <a:cs typeface="Lucida Sans Unicode"/>
              </a:rPr>
              <a:t>xc</a:t>
            </a:r>
            <a:r>
              <a:rPr sz="2800" spc="-30" dirty="0">
                <a:latin typeface="Lucida Sans Unicode"/>
                <a:cs typeface="Lucida Sans Unicode"/>
              </a:rPr>
              <a:t>i</a:t>
            </a:r>
            <a:r>
              <a:rPr sz="2800" spc="-15" dirty="0">
                <a:latin typeface="Lucida Sans Unicode"/>
                <a:cs typeface="Lucida Sans Unicode"/>
              </a:rPr>
              <a:t>s</a:t>
            </a:r>
            <a:r>
              <a:rPr sz="2800" spc="-35" dirty="0">
                <a:latin typeface="Lucida Sans Unicode"/>
                <a:cs typeface="Lucida Sans Unicode"/>
              </a:rPr>
              <a:t>io</a:t>
            </a:r>
            <a:r>
              <a:rPr sz="2800" spc="-20" dirty="0">
                <a:latin typeface="Lucida Sans Unicode"/>
                <a:cs typeface="Lucida Sans Unicode"/>
              </a:rPr>
              <a:t>n</a:t>
            </a:r>
            <a:r>
              <a:rPr sz="2800" dirty="0">
                <a:latin typeface="Lucida Sans Unicode"/>
                <a:cs typeface="Lucida Sans Unicode"/>
              </a:rPr>
              <a:t>	</a:t>
            </a:r>
            <a:r>
              <a:rPr sz="2800" spc="-30" dirty="0">
                <a:latin typeface="Lucida Sans Unicode"/>
                <a:cs typeface="Lucida Sans Unicode"/>
              </a:rPr>
              <a:t>r</a:t>
            </a:r>
            <a:r>
              <a:rPr sz="2800" spc="-25" dirty="0">
                <a:latin typeface="Lucida Sans Unicode"/>
                <a:cs typeface="Lucida Sans Unicode"/>
              </a:rPr>
              <a:t>e</a:t>
            </a:r>
            <a:r>
              <a:rPr sz="2800" spc="-35" dirty="0">
                <a:latin typeface="Lucida Sans Unicode"/>
                <a:cs typeface="Lucida Sans Unicode"/>
              </a:rPr>
              <a:t>p</a:t>
            </a:r>
            <a:r>
              <a:rPr sz="2800" spc="-25" dirty="0">
                <a:latin typeface="Lucida Sans Unicode"/>
                <a:cs typeface="Lucida Sans Unicode"/>
              </a:rPr>
              <a:t>a</a:t>
            </a:r>
            <a:r>
              <a:rPr sz="2800" spc="-35" dirty="0">
                <a:latin typeface="Lucida Sans Unicode"/>
                <a:cs typeface="Lucida Sans Unicode"/>
              </a:rPr>
              <a:t>i</a:t>
            </a:r>
            <a:r>
              <a:rPr sz="2800" spc="-15" dirty="0">
                <a:latin typeface="Lucida Sans Unicode"/>
                <a:cs typeface="Lucida Sans Unicode"/>
              </a:rPr>
              <a:t>r</a:t>
            </a:r>
            <a:r>
              <a:rPr sz="2800" spc="5" dirty="0">
                <a:latin typeface="Lucida Sans Unicode"/>
                <a:cs typeface="Lucida Sans Unicode"/>
              </a:rPr>
              <a:t> </a:t>
            </a:r>
            <a:r>
              <a:rPr sz="2800" spc="-45" dirty="0">
                <a:latin typeface="Lucida Sans Unicode"/>
                <a:cs typeface="Lucida Sans Unicode"/>
              </a:rPr>
              <a:t>me</a:t>
            </a:r>
            <a:r>
              <a:rPr sz="2800" spc="-50" dirty="0">
                <a:latin typeface="Lucida Sans Unicode"/>
                <a:cs typeface="Lucida Sans Unicode"/>
              </a:rPr>
              <a:t>ch</a:t>
            </a:r>
            <a:r>
              <a:rPr sz="2800" spc="-25" dirty="0">
                <a:latin typeface="Lucida Sans Unicode"/>
                <a:cs typeface="Lucida Sans Unicode"/>
              </a:rPr>
              <a:t>a</a:t>
            </a:r>
            <a:r>
              <a:rPr sz="2800" spc="-40" dirty="0">
                <a:latin typeface="Lucida Sans Unicode"/>
                <a:cs typeface="Lucida Sans Unicode"/>
              </a:rPr>
              <a:t>ni</a:t>
            </a:r>
            <a:r>
              <a:rPr sz="2800" spc="-35" dirty="0">
                <a:latin typeface="Lucida Sans Unicode"/>
                <a:cs typeface="Lucida Sans Unicode"/>
              </a:rPr>
              <a:t>s</a:t>
            </a:r>
            <a:r>
              <a:rPr sz="2800" spc="-30" dirty="0">
                <a:latin typeface="Lucida Sans Unicode"/>
                <a:cs typeface="Lucida Sans Unicode"/>
              </a:rPr>
              <a:t>m</a:t>
            </a:r>
            <a:r>
              <a:rPr sz="2800" spc="-10" dirty="0">
                <a:latin typeface="Lucida Sans Unicode"/>
                <a:cs typeface="Lucida Sans Unicode"/>
              </a:rPr>
              <a:t> </a:t>
            </a:r>
            <a:r>
              <a:rPr sz="2800" spc="-40" dirty="0">
                <a:latin typeface="Lucida Sans Unicode"/>
                <a:cs typeface="Lucida Sans Unicode"/>
              </a:rPr>
              <a:t>a</a:t>
            </a:r>
            <a:r>
              <a:rPr sz="2800" spc="-30" dirty="0">
                <a:latin typeface="Lucida Sans Unicode"/>
                <a:cs typeface="Lucida Sans Unicode"/>
              </a:rPr>
              <a:t>bi</a:t>
            </a:r>
            <a:r>
              <a:rPr sz="2800" spc="-25" dirty="0">
                <a:latin typeface="Lucida Sans Unicode"/>
                <a:cs typeface="Lucida Sans Unicode"/>
              </a:rPr>
              <a:t>l</a:t>
            </a:r>
            <a:r>
              <a:rPr sz="2800" spc="-40" dirty="0">
                <a:latin typeface="Lucida Sans Unicode"/>
                <a:cs typeface="Lucida Sans Unicode"/>
              </a:rPr>
              <a:t>i</a:t>
            </a:r>
            <a:r>
              <a:rPr sz="2800" spc="-30" dirty="0">
                <a:latin typeface="Lucida Sans Unicode"/>
                <a:cs typeface="Lucida Sans Unicode"/>
              </a:rPr>
              <a:t>t</a:t>
            </a:r>
            <a:r>
              <a:rPr sz="2800" spc="-15" dirty="0">
                <a:latin typeface="Lucida Sans Unicode"/>
                <a:cs typeface="Lucida Sans Unicode"/>
              </a:rPr>
              <a:t>y</a:t>
            </a:r>
            <a:r>
              <a:rPr sz="2800" spc="40" dirty="0">
                <a:latin typeface="Lucida Sans Unicode"/>
                <a:cs typeface="Lucida Sans Unicode"/>
              </a:rPr>
              <a:t> </a:t>
            </a:r>
            <a:r>
              <a:rPr sz="2800" spc="-30" dirty="0">
                <a:latin typeface="Lucida Sans Unicode"/>
                <a:cs typeface="Lucida Sans Unicode"/>
              </a:rPr>
              <a:t>t</a:t>
            </a:r>
            <a:r>
              <a:rPr sz="2800" spc="-20" dirty="0">
                <a:latin typeface="Lucida Sans Unicode"/>
                <a:cs typeface="Lucida Sans Unicode"/>
              </a:rPr>
              <a:t>o</a:t>
            </a:r>
            <a:r>
              <a:rPr sz="2800" spc="25" dirty="0">
                <a:latin typeface="Lucida Sans Unicode"/>
                <a:cs typeface="Lucida Sans Unicode"/>
              </a:rPr>
              <a:t> </a:t>
            </a:r>
            <a:r>
              <a:rPr sz="2800" spc="-35" dirty="0">
                <a:latin typeface="Lucida Sans Unicode"/>
                <a:cs typeface="Lucida Sans Unicode"/>
              </a:rPr>
              <a:t>r</a:t>
            </a:r>
            <a:r>
              <a:rPr sz="2800" spc="-30" dirty="0">
                <a:latin typeface="Lucida Sans Unicode"/>
                <a:cs typeface="Lucida Sans Unicode"/>
              </a:rPr>
              <a:t>e</a:t>
            </a:r>
            <a:r>
              <a:rPr sz="2800" spc="-25" dirty="0">
                <a:latin typeface="Lucida Sans Unicode"/>
                <a:cs typeface="Lucida Sans Unicode"/>
              </a:rPr>
              <a:t>p</a:t>
            </a:r>
            <a:r>
              <a:rPr sz="2800" spc="-35" dirty="0">
                <a:latin typeface="Lucida Sans Unicode"/>
                <a:cs typeface="Lucida Sans Unicode"/>
              </a:rPr>
              <a:t>a</a:t>
            </a:r>
            <a:r>
              <a:rPr sz="2800" spc="-30" dirty="0">
                <a:latin typeface="Lucida Sans Unicode"/>
                <a:cs typeface="Lucida Sans Unicode"/>
              </a:rPr>
              <a:t>i</a:t>
            </a:r>
            <a:r>
              <a:rPr sz="2800" spc="-15" dirty="0">
                <a:latin typeface="Lucida Sans Unicode"/>
                <a:cs typeface="Lucida Sans Unicode"/>
              </a:rPr>
              <a:t>r</a:t>
            </a:r>
            <a:r>
              <a:rPr sz="2800" spc="15" dirty="0">
                <a:latin typeface="Lucida Sans Unicode"/>
                <a:cs typeface="Lucida Sans Unicode"/>
              </a:rPr>
              <a:t> </a:t>
            </a:r>
            <a:r>
              <a:rPr sz="2800" spc="-40" dirty="0">
                <a:latin typeface="Lucida Sans Unicode"/>
                <a:cs typeface="Lucida Sans Unicode"/>
              </a:rPr>
              <a:t>d</a:t>
            </a:r>
            <a:r>
              <a:rPr sz="2800" spc="-30" dirty="0">
                <a:latin typeface="Lucida Sans Unicode"/>
                <a:cs typeface="Lucida Sans Unicode"/>
              </a:rPr>
              <a:t>a</a:t>
            </a:r>
            <a:r>
              <a:rPr sz="2800" spc="-50" dirty="0">
                <a:latin typeface="Lucida Sans Unicode"/>
                <a:cs typeface="Lucida Sans Unicode"/>
              </a:rPr>
              <a:t>m</a:t>
            </a:r>
            <a:r>
              <a:rPr sz="2800" spc="-30" dirty="0">
                <a:latin typeface="Lucida Sans Unicode"/>
                <a:cs typeface="Lucida Sans Unicode"/>
              </a:rPr>
              <a:t>a</a:t>
            </a:r>
            <a:r>
              <a:rPr sz="2800" spc="-50" dirty="0">
                <a:latin typeface="Lucida Sans Unicode"/>
                <a:cs typeface="Lucida Sans Unicode"/>
              </a:rPr>
              <a:t>g</a:t>
            </a:r>
            <a:r>
              <a:rPr sz="2800" spc="-20" dirty="0">
                <a:latin typeface="Lucida Sans Unicode"/>
                <a:cs typeface="Lucida Sans Unicode"/>
              </a:rPr>
              <a:t>e</a:t>
            </a:r>
            <a:r>
              <a:rPr sz="2800" spc="-10" dirty="0">
                <a:latin typeface="Lucida Sans Unicode"/>
                <a:cs typeface="Lucida Sans Unicode"/>
              </a:rPr>
              <a:t> </a:t>
            </a:r>
            <a:r>
              <a:rPr sz="2800" spc="-45" dirty="0">
                <a:latin typeface="Lucida Sans Unicode"/>
                <a:cs typeface="Lucida Sans Unicode"/>
              </a:rPr>
              <a:t>ca</a:t>
            </a:r>
            <a:r>
              <a:rPr sz="2800" spc="-40" dirty="0">
                <a:latin typeface="Lucida Sans Unicode"/>
                <a:cs typeface="Lucida Sans Unicode"/>
              </a:rPr>
              <a:t>us</a:t>
            </a:r>
            <a:r>
              <a:rPr sz="2800" spc="-30" dirty="0">
                <a:latin typeface="Lucida Sans Unicode"/>
                <a:cs typeface="Lucida Sans Unicode"/>
              </a:rPr>
              <a:t>e</a:t>
            </a:r>
            <a:r>
              <a:rPr sz="2800" spc="-20" dirty="0">
                <a:latin typeface="Lucida Sans Unicode"/>
                <a:cs typeface="Lucida Sans Unicode"/>
              </a:rPr>
              <a:t>d</a:t>
            </a:r>
            <a:r>
              <a:rPr sz="2800" spc="30" dirty="0">
                <a:latin typeface="Lucida Sans Unicode"/>
                <a:cs typeface="Lucida Sans Unicode"/>
              </a:rPr>
              <a:t> </a:t>
            </a:r>
            <a:r>
              <a:rPr sz="2800" spc="-45" dirty="0">
                <a:latin typeface="Lucida Sans Unicode"/>
                <a:cs typeface="Lucida Sans Unicode"/>
              </a:rPr>
              <a:t>b</a:t>
            </a:r>
            <a:r>
              <a:rPr sz="2800" spc="-15" dirty="0">
                <a:latin typeface="Lucida Sans Unicode"/>
                <a:cs typeface="Lucida Sans Unicode"/>
              </a:rPr>
              <a:t>y</a:t>
            </a:r>
            <a:r>
              <a:rPr sz="2800" spc="-45" dirty="0">
                <a:latin typeface="Lucida Sans Unicode"/>
                <a:cs typeface="Lucida Sans Unicode"/>
              </a:rPr>
              <a:t> </a:t>
            </a:r>
            <a:r>
              <a:rPr sz="2800" spc="-30" dirty="0">
                <a:latin typeface="Lucida Sans Unicode"/>
                <a:cs typeface="Lucida Sans Unicode"/>
              </a:rPr>
              <a:t>u</a:t>
            </a:r>
            <a:r>
              <a:rPr sz="2800" spc="-25" dirty="0">
                <a:latin typeface="Lucida Sans Unicode"/>
                <a:cs typeface="Lucida Sans Unicode"/>
              </a:rPr>
              <a:t>l</a:t>
            </a:r>
            <a:r>
              <a:rPr sz="2800" spc="-45" dirty="0">
                <a:latin typeface="Lucida Sans Unicode"/>
                <a:cs typeface="Lucida Sans Unicode"/>
              </a:rPr>
              <a:t>t</a:t>
            </a:r>
            <a:r>
              <a:rPr sz="2800" spc="-35" dirty="0">
                <a:latin typeface="Lucida Sans Unicode"/>
                <a:cs typeface="Lucida Sans Unicode"/>
              </a:rPr>
              <a:t>r</a:t>
            </a:r>
            <a:r>
              <a:rPr sz="2800" spc="-25" dirty="0">
                <a:latin typeface="Lucida Sans Unicode"/>
                <a:cs typeface="Lucida Sans Unicode"/>
              </a:rPr>
              <a:t>a</a:t>
            </a:r>
            <a:r>
              <a:rPr sz="2800" spc="-35" dirty="0">
                <a:latin typeface="Lucida Sans Unicode"/>
                <a:cs typeface="Lucida Sans Unicode"/>
              </a:rPr>
              <a:t>vio</a:t>
            </a:r>
            <a:r>
              <a:rPr sz="2800" spc="-30" dirty="0">
                <a:latin typeface="Lucida Sans Unicode"/>
                <a:cs typeface="Lucida Sans Unicode"/>
              </a:rPr>
              <a:t>le</a:t>
            </a:r>
            <a:r>
              <a:rPr sz="2800" spc="-15" dirty="0">
                <a:latin typeface="Lucida Sans Unicode"/>
                <a:cs typeface="Lucida Sans Unicode"/>
              </a:rPr>
              <a:t>t</a:t>
            </a:r>
            <a:r>
              <a:rPr sz="2800" spc="75" dirty="0">
                <a:latin typeface="Lucida Sans Unicode"/>
                <a:cs typeface="Lucida Sans Unicode"/>
              </a:rPr>
              <a:t> </a:t>
            </a:r>
            <a:r>
              <a:rPr sz="2800" spc="-20" dirty="0">
                <a:latin typeface="Lucida Sans Unicode"/>
                <a:cs typeface="Lucida Sans Unicode"/>
              </a:rPr>
              <a:t>(</a:t>
            </a:r>
            <a:r>
              <a:rPr sz="2800" spc="-40" dirty="0">
                <a:latin typeface="Lucida Sans Unicode"/>
                <a:cs typeface="Lucida Sans Unicode"/>
              </a:rPr>
              <a:t>UV</a:t>
            </a:r>
            <a:r>
              <a:rPr sz="2800" spc="-10" dirty="0">
                <a:latin typeface="Lucida Sans Unicode"/>
                <a:cs typeface="Lucida Sans Unicode"/>
              </a:rPr>
              <a:t>) </a:t>
            </a:r>
            <a:r>
              <a:rPr sz="2800" spc="-30" dirty="0">
                <a:latin typeface="Lucida Sans Unicode"/>
                <a:cs typeface="Lucida Sans Unicode"/>
              </a:rPr>
              <a:t>li</a:t>
            </a:r>
            <a:r>
              <a:rPr sz="2800" spc="-65" dirty="0">
                <a:latin typeface="Lucida Sans Unicode"/>
                <a:cs typeface="Lucida Sans Unicode"/>
              </a:rPr>
              <a:t>g</a:t>
            </a:r>
            <a:r>
              <a:rPr sz="2800" spc="-30" dirty="0">
                <a:latin typeface="Lucida Sans Unicode"/>
                <a:cs typeface="Lucida Sans Unicode"/>
              </a:rPr>
              <a:t>h</a:t>
            </a:r>
            <a:r>
              <a:rPr sz="2800" spc="-15" dirty="0">
                <a:latin typeface="Lucida Sans Unicode"/>
                <a:cs typeface="Lucida Sans Unicode"/>
              </a:rPr>
              <a:t>t</a:t>
            </a:r>
            <a:r>
              <a:rPr sz="2800" spc="35" dirty="0">
                <a:latin typeface="Lucida Sans Unicode"/>
                <a:cs typeface="Lucida Sans Unicode"/>
              </a:rPr>
              <a:t> </a:t>
            </a:r>
            <a:r>
              <a:rPr sz="2800" spc="-30" dirty="0">
                <a:latin typeface="Lucida Sans Unicode"/>
                <a:cs typeface="Lucida Sans Unicode"/>
              </a:rPr>
              <a:t>i</a:t>
            </a:r>
            <a:r>
              <a:rPr sz="2800" spc="-15" dirty="0">
                <a:latin typeface="Lucida Sans Unicode"/>
                <a:cs typeface="Lucida Sans Unicode"/>
              </a:rPr>
              <a:t>s</a:t>
            </a:r>
            <a:r>
              <a:rPr sz="2800" dirty="0">
                <a:latin typeface="Lucida Sans Unicode"/>
                <a:cs typeface="Lucida Sans Unicode"/>
              </a:rPr>
              <a:t> </a:t>
            </a:r>
            <a:r>
              <a:rPr sz="2800" spc="-45" dirty="0">
                <a:latin typeface="Lucida Sans Unicode"/>
                <a:cs typeface="Lucida Sans Unicode"/>
              </a:rPr>
              <a:t>de</a:t>
            </a:r>
            <a:r>
              <a:rPr sz="2800" spc="-25" dirty="0">
                <a:latin typeface="Lucida Sans Unicode"/>
                <a:cs typeface="Lucida Sans Unicode"/>
              </a:rPr>
              <a:t>f</a:t>
            </a:r>
            <a:r>
              <a:rPr sz="2800" spc="-35" dirty="0">
                <a:latin typeface="Lucida Sans Unicode"/>
                <a:cs typeface="Lucida Sans Unicode"/>
              </a:rPr>
              <a:t>ic</a:t>
            </a:r>
            <a:r>
              <a:rPr sz="2800" spc="-40" dirty="0">
                <a:latin typeface="Lucida Sans Unicode"/>
                <a:cs typeface="Lucida Sans Unicode"/>
              </a:rPr>
              <a:t>i</a:t>
            </a:r>
            <a:r>
              <a:rPr sz="2800" spc="-30" dirty="0">
                <a:latin typeface="Lucida Sans Unicode"/>
                <a:cs typeface="Lucida Sans Unicode"/>
              </a:rPr>
              <a:t>ent</a:t>
            </a:r>
            <a:endParaRPr sz="2800" dirty="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31341" y="2835721"/>
            <a:ext cx="4063365" cy="17363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32434"/>
            <a:r>
              <a:rPr sz="2800" spc="-35" dirty="0">
                <a:latin typeface="Lucida Sans Unicode"/>
                <a:cs typeface="Lucida Sans Unicode"/>
              </a:rPr>
              <a:t>C</a:t>
            </a:r>
            <a:r>
              <a:rPr sz="2800" spc="-15" dirty="0">
                <a:latin typeface="Lucida Sans Unicode"/>
                <a:cs typeface="Lucida Sans Unicode"/>
              </a:rPr>
              <a:t>h</a:t>
            </a:r>
            <a:r>
              <a:rPr sz="2800" spc="-30" dirty="0">
                <a:latin typeface="Lucida Sans Unicode"/>
                <a:cs typeface="Lucida Sans Unicode"/>
              </a:rPr>
              <a:t>i</a:t>
            </a:r>
            <a:r>
              <a:rPr sz="2800" spc="-15" dirty="0">
                <a:latin typeface="Lucida Sans Unicode"/>
                <a:cs typeface="Lucida Sans Unicode"/>
              </a:rPr>
              <a:t>l</a:t>
            </a:r>
            <a:r>
              <a:rPr sz="2800" spc="-30" dirty="0">
                <a:latin typeface="Lucida Sans Unicode"/>
                <a:cs typeface="Lucida Sans Unicode"/>
              </a:rPr>
              <a:t>d</a:t>
            </a:r>
            <a:r>
              <a:rPr sz="2800" spc="-35" dirty="0">
                <a:latin typeface="Lucida Sans Unicode"/>
                <a:cs typeface="Lucida Sans Unicode"/>
              </a:rPr>
              <a:t>r</a:t>
            </a:r>
            <a:r>
              <a:rPr sz="2800" spc="-30" dirty="0">
                <a:latin typeface="Lucida Sans Unicode"/>
                <a:cs typeface="Lucida Sans Unicode"/>
              </a:rPr>
              <a:t>e</a:t>
            </a:r>
            <a:r>
              <a:rPr sz="2800" spc="-20" dirty="0">
                <a:latin typeface="Lucida Sans Unicode"/>
                <a:cs typeface="Lucida Sans Unicode"/>
              </a:rPr>
              <a:t>n </a:t>
            </a:r>
            <a:r>
              <a:rPr sz="2800" spc="-35" dirty="0">
                <a:latin typeface="Lucida Sans Unicode"/>
                <a:cs typeface="Lucida Sans Unicode"/>
              </a:rPr>
              <a:t>o</a:t>
            </a:r>
            <a:r>
              <a:rPr sz="2800" spc="-15" dirty="0">
                <a:latin typeface="Lucida Sans Unicode"/>
                <a:cs typeface="Lucida Sans Unicode"/>
              </a:rPr>
              <a:t>f</a:t>
            </a:r>
            <a:r>
              <a:rPr sz="2800" spc="-20" dirty="0">
                <a:latin typeface="Lucida Sans Unicode"/>
                <a:cs typeface="Lucida Sans Unicode"/>
              </a:rPr>
              <a:t> </a:t>
            </a:r>
            <a:r>
              <a:rPr sz="2800" spc="-30" dirty="0">
                <a:latin typeface="Lucida Sans Unicode"/>
                <a:cs typeface="Lucida Sans Unicode"/>
              </a:rPr>
              <a:t>t</a:t>
            </a:r>
            <a:r>
              <a:rPr sz="2800" spc="-20" dirty="0">
                <a:latin typeface="Lucida Sans Unicode"/>
                <a:cs typeface="Lucida Sans Unicode"/>
              </a:rPr>
              <a:t>he</a:t>
            </a:r>
            <a:r>
              <a:rPr sz="2800" spc="-30" dirty="0">
                <a:latin typeface="Lucida Sans Unicode"/>
                <a:cs typeface="Lucida Sans Unicode"/>
              </a:rPr>
              <a:t> </a:t>
            </a:r>
            <a:r>
              <a:rPr sz="2800" spc="-55" dirty="0">
                <a:latin typeface="Lucida Sans Unicode"/>
                <a:cs typeface="Lucida Sans Unicode"/>
              </a:rPr>
              <a:t>N</a:t>
            </a:r>
            <a:r>
              <a:rPr sz="2800" spc="-35" dirty="0">
                <a:latin typeface="Lucida Sans Unicode"/>
                <a:cs typeface="Lucida Sans Unicode"/>
              </a:rPr>
              <a:t>ig</a:t>
            </a:r>
            <a:r>
              <a:rPr sz="2800" spc="-15" dirty="0">
                <a:latin typeface="Lucida Sans Unicode"/>
                <a:cs typeface="Lucida Sans Unicode"/>
              </a:rPr>
              <a:t>ht</a:t>
            </a:r>
            <a:r>
              <a:rPr sz="2800" spc="-10" dirty="0">
                <a:latin typeface="Lucida Sans Unicode"/>
                <a:cs typeface="Lucida Sans Unicode"/>
              </a:rPr>
              <a:t> </a:t>
            </a:r>
            <a:r>
              <a:rPr sz="2800" spc="-35" dirty="0">
                <a:latin typeface="Lucida Sans Unicode"/>
                <a:cs typeface="Lucida Sans Unicode"/>
              </a:rPr>
              <a:t>P</a:t>
            </a:r>
            <a:r>
              <a:rPr sz="2800" spc="-20" dirty="0">
                <a:latin typeface="Lucida Sans Unicode"/>
                <a:cs typeface="Lucida Sans Unicode"/>
              </a:rPr>
              <a:t>h</a:t>
            </a:r>
            <a:r>
              <a:rPr sz="2800" spc="-45" dirty="0">
                <a:latin typeface="Lucida Sans Unicode"/>
                <a:cs typeface="Lucida Sans Unicode"/>
              </a:rPr>
              <a:t>o</a:t>
            </a:r>
            <a:r>
              <a:rPr sz="2800" spc="-30" dirty="0">
                <a:latin typeface="Lucida Sans Unicode"/>
                <a:cs typeface="Lucida Sans Unicode"/>
              </a:rPr>
              <a:t>tos</a:t>
            </a:r>
            <a:r>
              <a:rPr sz="2800" spc="-25" dirty="0">
                <a:latin typeface="Lucida Sans Unicode"/>
                <a:cs typeface="Lucida Sans Unicode"/>
              </a:rPr>
              <a:t>e</a:t>
            </a:r>
            <a:r>
              <a:rPr sz="2800" spc="-30" dirty="0">
                <a:latin typeface="Lucida Sans Unicode"/>
                <a:cs typeface="Lucida Sans Unicode"/>
              </a:rPr>
              <a:t>nsiti</a:t>
            </a:r>
            <a:r>
              <a:rPr sz="2800" spc="-15" dirty="0">
                <a:latin typeface="Lucida Sans Unicode"/>
                <a:cs typeface="Lucida Sans Unicode"/>
              </a:rPr>
              <a:t>v</a:t>
            </a:r>
            <a:r>
              <a:rPr sz="2800" spc="-35" dirty="0">
                <a:latin typeface="Lucida Sans Unicode"/>
                <a:cs typeface="Lucida Sans Unicode"/>
              </a:rPr>
              <a:t>it</a:t>
            </a:r>
            <a:r>
              <a:rPr sz="2800" spc="-15" dirty="0">
                <a:latin typeface="Lucida Sans Unicode"/>
                <a:cs typeface="Lucida Sans Unicode"/>
              </a:rPr>
              <a:t>y</a:t>
            </a:r>
            <a:endParaRPr sz="2800">
              <a:latin typeface="Lucida Sans Unicode"/>
              <a:cs typeface="Lucida Sans Unicode"/>
            </a:endParaRPr>
          </a:p>
          <a:p>
            <a:pPr marL="12700"/>
            <a:r>
              <a:rPr sz="2800" spc="-35" dirty="0">
                <a:latin typeface="Lucida Sans Unicode"/>
                <a:cs typeface="Lucida Sans Unicode"/>
              </a:rPr>
              <a:t>S</a:t>
            </a:r>
            <a:r>
              <a:rPr sz="2800" spc="-40" dirty="0">
                <a:latin typeface="Lucida Sans Unicode"/>
                <a:cs typeface="Lucida Sans Unicode"/>
              </a:rPr>
              <a:t>k</a:t>
            </a:r>
            <a:r>
              <a:rPr sz="2800" spc="-30" dirty="0">
                <a:latin typeface="Lucida Sans Unicode"/>
                <a:cs typeface="Lucida Sans Unicode"/>
              </a:rPr>
              <a:t>i</a:t>
            </a:r>
            <a:r>
              <a:rPr sz="2800" spc="-20" dirty="0">
                <a:latin typeface="Lucida Sans Unicode"/>
                <a:cs typeface="Lucida Sans Unicode"/>
              </a:rPr>
              <a:t>n</a:t>
            </a:r>
            <a:r>
              <a:rPr sz="2800" spc="30" dirty="0">
                <a:latin typeface="Lucida Sans Unicode"/>
                <a:cs typeface="Lucida Sans Unicode"/>
              </a:rPr>
              <a:t> </a:t>
            </a:r>
            <a:r>
              <a:rPr sz="2800" spc="-30" dirty="0">
                <a:latin typeface="Lucida Sans Unicode"/>
                <a:cs typeface="Lucida Sans Unicode"/>
              </a:rPr>
              <a:t>lesi</a:t>
            </a:r>
            <a:r>
              <a:rPr sz="2800" spc="-50" dirty="0">
                <a:latin typeface="Lucida Sans Unicode"/>
                <a:cs typeface="Lucida Sans Unicode"/>
              </a:rPr>
              <a:t>o</a:t>
            </a:r>
            <a:r>
              <a:rPr sz="2800" spc="-45" dirty="0">
                <a:latin typeface="Lucida Sans Unicode"/>
                <a:cs typeface="Lucida Sans Unicode"/>
              </a:rPr>
              <a:t>n</a:t>
            </a:r>
            <a:r>
              <a:rPr sz="2800" spc="-15" dirty="0">
                <a:latin typeface="Lucida Sans Unicode"/>
                <a:cs typeface="Lucida Sans Unicode"/>
              </a:rPr>
              <a:t>s</a:t>
            </a:r>
            <a:r>
              <a:rPr sz="2800" spc="15" dirty="0">
                <a:latin typeface="Lucida Sans Unicode"/>
                <a:cs typeface="Lucida Sans Unicode"/>
              </a:rPr>
              <a:t> </a:t>
            </a:r>
            <a:r>
              <a:rPr sz="2800" spc="-20" dirty="0">
                <a:latin typeface="Lucida Sans Unicode"/>
                <a:cs typeface="Lucida Sans Unicode"/>
              </a:rPr>
              <a:t>&amp;</a:t>
            </a:r>
            <a:r>
              <a:rPr sz="2800" spc="-25" dirty="0">
                <a:latin typeface="Lucida Sans Unicode"/>
                <a:cs typeface="Lucida Sans Unicode"/>
              </a:rPr>
              <a:t> </a:t>
            </a:r>
            <a:r>
              <a:rPr sz="2800" spc="-45" dirty="0">
                <a:latin typeface="Lucida Sans Unicode"/>
                <a:cs typeface="Lucida Sans Unicode"/>
              </a:rPr>
              <a:t>chan</a:t>
            </a:r>
            <a:r>
              <a:rPr sz="2800" spc="-50" dirty="0">
                <a:latin typeface="Lucida Sans Unicode"/>
                <a:cs typeface="Lucida Sans Unicode"/>
              </a:rPr>
              <a:t>g</a:t>
            </a:r>
            <a:r>
              <a:rPr sz="2800" spc="-45" dirty="0">
                <a:latin typeface="Lucida Sans Unicode"/>
                <a:cs typeface="Lucida Sans Unicode"/>
              </a:rPr>
              <a:t>e</a:t>
            </a:r>
            <a:r>
              <a:rPr sz="2800" spc="-15" dirty="0">
                <a:latin typeface="Lucida Sans Unicode"/>
                <a:cs typeface="Lucida Sans Unicode"/>
              </a:rPr>
              <a:t>s</a:t>
            </a:r>
            <a:endParaRPr sz="2800">
              <a:latin typeface="Lucida Sans Unicode"/>
              <a:cs typeface="Lucida Sans Unicode"/>
            </a:endParaRPr>
          </a:p>
          <a:p>
            <a:pPr marL="12700">
              <a:spcBef>
                <a:spcPts val="95"/>
              </a:spcBef>
            </a:pPr>
            <a:r>
              <a:rPr sz="2800" spc="-30" dirty="0">
                <a:latin typeface="Lucida Sans Unicode"/>
                <a:cs typeface="Lucida Sans Unicode"/>
              </a:rPr>
              <a:t>s</a:t>
            </a:r>
            <a:r>
              <a:rPr sz="2800" spc="-35" dirty="0">
                <a:latin typeface="Lucida Sans Unicode"/>
                <a:cs typeface="Lucida Sans Unicode"/>
              </a:rPr>
              <a:t>ki</a:t>
            </a:r>
            <a:r>
              <a:rPr sz="2800" spc="-20" dirty="0">
                <a:latin typeface="Lucida Sans Unicode"/>
                <a:cs typeface="Lucida Sans Unicode"/>
              </a:rPr>
              <a:t>n</a:t>
            </a:r>
            <a:r>
              <a:rPr sz="2800" dirty="0">
                <a:latin typeface="Lucida Sans Unicode"/>
                <a:cs typeface="Lucida Sans Unicode"/>
              </a:rPr>
              <a:t> </a:t>
            </a:r>
            <a:r>
              <a:rPr sz="2800" spc="-35" dirty="0">
                <a:latin typeface="Lucida Sans Unicode"/>
                <a:cs typeface="Lucida Sans Unicode"/>
              </a:rPr>
              <a:t>c</a:t>
            </a:r>
            <a:r>
              <a:rPr sz="2800" spc="-25" dirty="0">
                <a:latin typeface="Lucida Sans Unicode"/>
                <a:cs typeface="Lucida Sans Unicode"/>
              </a:rPr>
              <a:t>a</a:t>
            </a:r>
            <a:r>
              <a:rPr sz="2800" spc="-40" dirty="0">
                <a:latin typeface="Lucida Sans Unicode"/>
                <a:cs typeface="Lucida Sans Unicode"/>
              </a:rPr>
              <a:t>nc</a:t>
            </a:r>
            <a:r>
              <a:rPr sz="2800" spc="-30" dirty="0">
                <a:latin typeface="Lucida Sans Unicode"/>
                <a:cs typeface="Lucida Sans Unicode"/>
              </a:rPr>
              <a:t>e</a:t>
            </a:r>
            <a:r>
              <a:rPr sz="2800" spc="-15" dirty="0">
                <a:latin typeface="Lucida Sans Unicode"/>
                <a:cs typeface="Lucida Sans Unicode"/>
              </a:rPr>
              <a:t>r</a:t>
            </a:r>
            <a:r>
              <a:rPr sz="2800" spc="25" dirty="0">
                <a:latin typeface="Lucida Sans Unicode"/>
                <a:cs typeface="Lucida Sans Unicode"/>
              </a:rPr>
              <a:t> </a:t>
            </a:r>
            <a:r>
              <a:rPr sz="2800" spc="-30" dirty="0">
                <a:latin typeface="Lucida Sans Unicode"/>
                <a:cs typeface="Lucida Sans Unicode"/>
              </a:rPr>
              <a:t>a</a:t>
            </a:r>
            <a:r>
              <a:rPr sz="2800" spc="-15" dirty="0">
                <a:latin typeface="Lucida Sans Unicode"/>
                <a:cs typeface="Lucida Sans Unicode"/>
              </a:rPr>
              <a:t>t</a:t>
            </a:r>
            <a:r>
              <a:rPr sz="2800" dirty="0">
                <a:latin typeface="Lucida Sans Unicode"/>
                <a:cs typeface="Lucida Sans Unicode"/>
              </a:rPr>
              <a:t> </a:t>
            </a:r>
            <a:r>
              <a:rPr sz="2800" spc="-30" dirty="0">
                <a:latin typeface="Lucida Sans Unicode"/>
                <a:cs typeface="Lucida Sans Unicode"/>
              </a:rPr>
              <a:t>e</a:t>
            </a:r>
            <a:r>
              <a:rPr sz="2800" spc="-25" dirty="0">
                <a:latin typeface="Lucida Sans Unicode"/>
                <a:cs typeface="Lucida Sans Unicode"/>
              </a:rPr>
              <a:t>a</a:t>
            </a:r>
            <a:r>
              <a:rPr sz="2800" spc="-40" dirty="0">
                <a:latin typeface="Lucida Sans Unicode"/>
                <a:cs typeface="Lucida Sans Unicode"/>
              </a:rPr>
              <a:t>r</a:t>
            </a:r>
            <a:r>
              <a:rPr sz="2800" spc="-30" dirty="0">
                <a:latin typeface="Lucida Sans Unicode"/>
                <a:cs typeface="Lucida Sans Unicode"/>
              </a:rPr>
              <a:t>l</a:t>
            </a:r>
            <a:r>
              <a:rPr sz="2800" spc="-15" dirty="0">
                <a:latin typeface="Lucida Sans Unicode"/>
                <a:cs typeface="Lucida Sans Unicode"/>
              </a:rPr>
              <a:t>y</a:t>
            </a:r>
            <a:r>
              <a:rPr sz="2800" spc="25" dirty="0">
                <a:latin typeface="Lucida Sans Unicode"/>
                <a:cs typeface="Lucida Sans Unicode"/>
              </a:rPr>
              <a:t> </a:t>
            </a:r>
            <a:r>
              <a:rPr sz="2800" spc="-45" dirty="0">
                <a:latin typeface="Lucida Sans Unicode"/>
                <a:cs typeface="Lucida Sans Unicode"/>
              </a:rPr>
              <a:t>a</a:t>
            </a:r>
            <a:r>
              <a:rPr sz="2800" spc="-50" dirty="0">
                <a:latin typeface="Lucida Sans Unicode"/>
                <a:cs typeface="Lucida Sans Unicode"/>
              </a:rPr>
              <a:t>g</a:t>
            </a:r>
            <a:r>
              <a:rPr sz="2800" spc="-20" dirty="0">
                <a:latin typeface="Lucida Sans Unicode"/>
                <a:cs typeface="Lucida Sans Unicode"/>
              </a:rPr>
              <a:t>e</a:t>
            </a:r>
            <a:endParaRPr sz="2800">
              <a:latin typeface="Lucida Sans Unicode"/>
              <a:cs typeface="Lucida Sans Unicode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4632961" y="6377940"/>
            <a:ext cx="2926079" cy="3429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Al-Madena Copy CLS Patho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7680" y="6377940"/>
            <a:ext cx="2103120" cy="34290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228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53483" y="1083563"/>
            <a:ext cx="3863340" cy="41102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30039" y="2496312"/>
            <a:ext cx="1088136" cy="10607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736079" y="4572000"/>
            <a:ext cx="406908" cy="4389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24000" y="5779007"/>
            <a:ext cx="4133088" cy="10698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458456" y="4800601"/>
            <a:ext cx="416051" cy="24688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38264" y="3965194"/>
            <a:ext cx="0" cy="593090"/>
          </a:xfrm>
          <a:custGeom>
            <a:avLst/>
            <a:gdLst/>
            <a:ahLst/>
            <a:cxnLst/>
            <a:rect l="l" t="t" r="r" b="b"/>
            <a:pathLst>
              <a:path h="593089">
                <a:moveTo>
                  <a:pt x="0" y="593089"/>
                </a:moveTo>
                <a:lnTo>
                  <a:pt x="0" y="0"/>
                </a:lnTo>
              </a:path>
            </a:pathLst>
          </a:custGeom>
          <a:ln w="27390">
            <a:solidFill>
              <a:srgbClr val="B380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258988" y="6835184"/>
            <a:ext cx="1369695" cy="0"/>
          </a:xfrm>
          <a:custGeom>
            <a:avLst/>
            <a:gdLst/>
            <a:ahLst/>
            <a:cxnLst/>
            <a:rect l="l" t="t" r="r" b="b"/>
            <a:pathLst>
              <a:path w="1369695">
                <a:moveTo>
                  <a:pt x="0" y="0"/>
                </a:moveTo>
                <a:lnTo>
                  <a:pt x="1369529" y="0"/>
                </a:lnTo>
              </a:path>
            </a:pathLst>
          </a:custGeom>
          <a:ln w="18260">
            <a:solidFill>
              <a:srgbClr val="44A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57394" y="6828340"/>
            <a:ext cx="474980" cy="0"/>
          </a:xfrm>
          <a:custGeom>
            <a:avLst/>
            <a:gdLst/>
            <a:ahLst/>
            <a:cxnLst/>
            <a:rect l="l" t="t" r="r" b="b"/>
            <a:pathLst>
              <a:path w="474979">
                <a:moveTo>
                  <a:pt x="0" y="0"/>
                </a:moveTo>
                <a:lnTo>
                  <a:pt x="474852" y="0"/>
                </a:lnTo>
              </a:path>
            </a:pathLst>
          </a:custGeom>
          <a:ln w="41085">
            <a:solidFill>
              <a:srgbClr val="0808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130034" y="4051809"/>
            <a:ext cx="0" cy="424815"/>
          </a:xfrm>
          <a:custGeom>
            <a:avLst/>
            <a:gdLst/>
            <a:ahLst/>
            <a:cxnLst/>
            <a:rect l="l" t="t" r="r" b="b"/>
            <a:pathLst>
              <a:path h="424814">
                <a:moveTo>
                  <a:pt x="0" y="424434"/>
                </a:moveTo>
                <a:lnTo>
                  <a:pt x="0" y="0"/>
                </a:lnTo>
              </a:path>
            </a:pathLst>
          </a:custGeom>
          <a:ln w="22824">
            <a:solidFill>
              <a:srgbClr val="B380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440421" y="3878454"/>
            <a:ext cx="0" cy="634365"/>
          </a:xfrm>
          <a:custGeom>
            <a:avLst/>
            <a:gdLst/>
            <a:ahLst/>
            <a:cxnLst/>
            <a:rect l="l" t="t" r="r" b="b"/>
            <a:pathLst>
              <a:path h="634364">
                <a:moveTo>
                  <a:pt x="0" y="634238"/>
                </a:moveTo>
                <a:lnTo>
                  <a:pt x="0" y="0"/>
                </a:lnTo>
              </a:path>
            </a:pathLst>
          </a:custGeom>
          <a:ln w="27390">
            <a:solidFill>
              <a:srgbClr val="B883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623047" y="3618357"/>
            <a:ext cx="0" cy="1168400"/>
          </a:xfrm>
          <a:custGeom>
            <a:avLst/>
            <a:gdLst/>
            <a:ahLst/>
            <a:cxnLst/>
            <a:rect l="l" t="t" r="r" b="b"/>
            <a:pathLst>
              <a:path h="1168400">
                <a:moveTo>
                  <a:pt x="0" y="1168146"/>
                </a:moveTo>
                <a:lnTo>
                  <a:pt x="0" y="0"/>
                </a:lnTo>
              </a:path>
            </a:pathLst>
          </a:custGeom>
          <a:ln w="36521">
            <a:solidFill>
              <a:srgbClr val="AE776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364227" y="2561453"/>
            <a:ext cx="1022985" cy="323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2100" spc="-425" dirty="0">
                <a:solidFill>
                  <a:srgbClr val="3E3E3E"/>
                </a:solidFill>
                <a:latin typeface="Courier New"/>
                <a:cs typeface="Courier New"/>
              </a:rPr>
              <a:t>······</a:t>
            </a:r>
            <a:r>
              <a:rPr sz="2100" dirty="0">
                <a:solidFill>
                  <a:srgbClr val="3E3E3E"/>
                </a:solidFill>
                <a:latin typeface="Courier New"/>
                <a:cs typeface="Courier New"/>
              </a:rPr>
              <a:t>-</a:t>
            </a:r>
            <a:r>
              <a:rPr sz="2100" spc="-975" dirty="0">
                <a:solidFill>
                  <a:srgbClr val="3E3E3E"/>
                </a:solidFill>
                <a:latin typeface="Courier New"/>
                <a:cs typeface="Courier New"/>
              </a:rPr>
              <a:t> </a:t>
            </a:r>
            <a:r>
              <a:rPr sz="2100" dirty="0">
                <a:solidFill>
                  <a:srgbClr val="616161"/>
                </a:solidFill>
                <a:latin typeface="Courier New"/>
                <a:cs typeface="Courier New"/>
              </a:rPr>
              <a:t>-</a:t>
            </a:r>
            <a:endParaRPr sz="2100">
              <a:latin typeface="Courier New"/>
              <a:cs typeface="Courier Ne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546975" y="5307055"/>
            <a:ext cx="764540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300" spc="-10" dirty="0">
                <a:solidFill>
                  <a:srgbClr val="3E3E3E"/>
                </a:solidFill>
                <a:latin typeface="Arial"/>
                <a:cs typeface="Arial"/>
              </a:rPr>
              <a:t>0</a:t>
            </a:r>
            <a:r>
              <a:rPr sz="1300" spc="-65" dirty="0">
                <a:solidFill>
                  <a:srgbClr val="3E3E3E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3E3E3E"/>
                </a:solidFill>
                <a:latin typeface="Arial"/>
                <a:cs typeface="Arial"/>
              </a:rPr>
              <a:t>Z</a:t>
            </a:r>
            <a:r>
              <a:rPr sz="1300" spc="-65" dirty="0">
                <a:solidFill>
                  <a:srgbClr val="3E3E3E"/>
                </a:solidFill>
                <a:latin typeface="Arial"/>
                <a:cs typeface="Arial"/>
              </a:rPr>
              <a:t> </a:t>
            </a:r>
            <a:r>
              <a:rPr sz="1300" spc="-15" dirty="0">
                <a:solidFill>
                  <a:srgbClr val="3E3E3E"/>
                </a:solidFill>
                <a:latin typeface="Arial"/>
                <a:cs typeface="Arial"/>
              </a:rPr>
              <a:t>O</a:t>
            </a:r>
            <a:r>
              <a:rPr sz="1300" spc="-65" dirty="0">
                <a:solidFill>
                  <a:srgbClr val="3E3E3E"/>
                </a:solidFill>
                <a:latin typeface="Arial"/>
                <a:cs typeface="Arial"/>
              </a:rPr>
              <a:t> </a:t>
            </a:r>
            <a:r>
              <a:rPr sz="1300" spc="-15" dirty="0">
                <a:solidFill>
                  <a:srgbClr val="3E3E3E"/>
                </a:solidFill>
                <a:latin typeface="Arial"/>
                <a:cs typeface="Arial"/>
              </a:rPr>
              <a:t>O</a:t>
            </a:r>
            <a:r>
              <a:rPr sz="1300" spc="-55" dirty="0">
                <a:solidFill>
                  <a:srgbClr val="3E3E3E"/>
                </a:solidFill>
                <a:latin typeface="Arial"/>
                <a:cs typeface="Arial"/>
              </a:rPr>
              <a:t> </a:t>
            </a:r>
            <a:r>
              <a:rPr sz="1300" spc="-15" dirty="0">
                <a:solidFill>
                  <a:srgbClr val="3E3E3E"/>
                </a:solidFill>
                <a:latin typeface="Arial"/>
                <a:cs typeface="Arial"/>
              </a:rPr>
              <a:t>M</a:t>
            </a:r>
            <a:endParaRPr sz="1300">
              <a:latin typeface="Arial"/>
              <a:cs typeface="Arial"/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4294967295"/>
          </p:nvPr>
        </p:nvSpPr>
        <p:spPr>
          <a:xfrm>
            <a:off x="4632961" y="6377940"/>
            <a:ext cx="2926079" cy="3429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294967295"/>
          </p:nvPr>
        </p:nvSpPr>
        <p:spPr>
          <a:xfrm>
            <a:off x="8107680" y="6377940"/>
            <a:ext cx="2103120" cy="34290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849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54530" y="272714"/>
            <a:ext cx="477139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pc="15" dirty="0">
                <a:latin typeface="Lucida Sans Unicode"/>
                <a:cs typeface="Lucida Sans Unicode"/>
              </a:rPr>
              <a:t>T</a:t>
            </a:r>
            <a:r>
              <a:rPr spc="-10" dirty="0">
                <a:latin typeface="Lucida Sans Unicode"/>
                <a:cs typeface="Lucida Sans Unicode"/>
              </a:rPr>
              <a:t>YP</a:t>
            </a:r>
            <a:r>
              <a:rPr spc="-15" dirty="0">
                <a:latin typeface="Lucida Sans Unicode"/>
                <a:cs typeface="Lucida Sans Unicode"/>
              </a:rPr>
              <a:t>E</a:t>
            </a:r>
            <a:r>
              <a:rPr spc="-10" dirty="0">
                <a:latin typeface="Lucida Sans Unicode"/>
                <a:cs typeface="Lucida Sans Unicode"/>
              </a:rPr>
              <a:t>S</a:t>
            </a:r>
            <a:r>
              <a:rPr spc="-15" dirty="0">
                <a:latin typeface="Lucida Sans Unicode"/>
                <a:cs typeface="Lucida Sans Unicode"/>
              </a:rPr>
              <a:t> </a:t>
            </a:r>
            <a:r>
              <a:rPr spc="-10" dirty="0">
                <a:latin typeface="Lucida Sans Unicode"/>
                <a:cs typeface="Lucida Sans Unicode"/>
              </a:rPr>
              <a:t>OF</a:t>
            </a:r>
            <a:r>
              <a:rPr spc="-25" dirty="0">
                <a:latin typeface="Lucida Sans Unicode"/>
                <a:cs typeface="Lucida Sans Unicode"/>
              </a:rPr>
              <a:t> </a:t>
            </a:r>
            <a:r>
              <a:rPr spc="-15" dirty="0">
                <a:latin typeface="Lucida Sans Unicode"/>
                <a:cs typeface="Lucida Sans Unicode"/>
              </a:rPr>
              <a:t>C</a:t>
            </a:r>
            <a:r>
              <a:rPr spc="-35" dirty="0">
                <a:latin typeface="Lucida Sans Unicode"/>
                <a:cs typeface="Lucida Sans Unicode"/>
              </a:rPr>
              <a:t>A</a:t>
            </a:r>
            <a:r>
              <a:rPr spc="10" dirty="0">
                <a:latin typeface="Lucida Sans Unicode"/>
                <a:cs typeface="Lucida Sans Unicode"/>
              </a:rPr>
              <a:t>R</a:t>
            </a:r>
            <a:r>
              <a:rPr spc="-25" dirty="0">
                <a:latin typeface="Lucida Sans Unicode"/>
                <a:cs typeface="Lucida Sans Unicode"/>
              </a:rPr>
              <a:t>C</a:t>
            </a:r>
            <a:r>
              <a:rPr spc="-5" dirty="0">
                <a:latin typeface="Lucida Sans Unicode"/>
                <a:cs typeface="Lucida Sans Unicode"/>
              </a:rPr>
              <a:t>I</a:t>
            </a:r>
            <a:r>
              <a:rPr spc="-25" dirty="0">
                <a:latin typeface="Lucida Sans Unicode"/>
                <a:cs typeface="Lucida Sans Unicode"/>
              </a:rPr>
              <a:t>N</a:t>
            </a:r>
            <a:r>
              <a:rPr spc="-15" dirty="0">
                <a:latin typeface="Lucida Sans Unicode"/>
                <a:cs typeface="Lucida Sans Unicode"/>
              </a:rPr>
              <a:t>O</a:t>
            </a:r>
            <a:r>
              <a:rPr spc="-35" dirty="0">
                <a:latin typeface="Lucida Sans Unicode"/>
                <a:cs typeface="Lucida Sans Unicode"/>
              </a:rPr>
              <a:t>GE</a:t>
            </a:r>
            <a:r>
              <a:rPr spc="-50" dirty="0">
                <a:latin typeface="Lucida Sans Unicode"/>
                <a:cs typeface="Lucida Sans Unicode"/>
              </a:rPr>
              <a:t>N</a:t>
            </a:r>
            <a:r>
              <a:rPr spc="-10" dirty="0">
                <a:latin typeface="Lucida Sans Unicode"/>
                <a:cs typeface="Lucida Sans Unicode"/>
              </a:rPr>
              <a:t>S</a:t>
            </a:r>
            <a:r>
              <a:rPr spc="-15" dirty="0">
                <a:latin typeface="Lucida Sans Unicode"/>
                <a:cs typeface="Lucida Sans Unicode"/>
              </a:rPr>
              <a:t> </a:t>
            </a:r>
            <a:r>
              <a:rPr spc="-20" dirty="0">
                <a:latin typeface="Lucida Sans Unicode"/>
                <a:cs typeface="Lucida Sans Unicode"/>
              </a:rPr>
              <a:t>T</a:t>
            </a:r>
            <a:r>
              <a:rPr spc="-15" dirty="0">
                <a:latin typeface="Lucida Sans Unicode"/>
                <a:cs typeface="Lucida Sans Unicode"/>
              </a:rPr>
              <a:t>h</a:t>
            </a:r>
            <a:r>
              <a:rPr spc="-5" dirty="0">
                <a:latin typeface="Lucida Sans Unicode"/>
                <a:cs typeface="Lucida Sans Unicode"/>
              </a:rPr>
              <a:t>re</a:t>
            </a:r>
            <a:r>
              <a:rPr dirty="0">
                <a:latin typeface="Lucida Sans Unicode"/>
                <a:cs typeface="Lucida Sans Unicode"/>
              </a:rPr>
              <a:t>e</a:t>
            </a:r>
            <a:r>
              <a:rPr spc="-30" dirty="0">
                <a:latin typeface="Lucida Sans Unicode"/>
                <a:cs typeface="Lucida Sans Unicode"/>
              </a:rPr>
              <a:t> m</a:t>
            </a:r>
            <a:r>
              <a:rPr spc="-10" dirty="0">
                <a:latin typeface="Lucida Sans Unicode"/>
                <a:cs typeface="Lucida Sans Unicode"/>
              </a:rPr>
              <a:t>a</a:t>
            </a:r>
            <a:r>
              <a:rPr spc="-20" dirty="0">
                <a:latin typeface="Lucida Sans Unicode"/>
                <a:cs typeface="Lucida Sans Unicode"/>
              </a:rPr>
              <a:t>i</a:t>
            </a:r>
            <a:r>
              <a:rPr spc="-15" dirty="0">
                <a:latin typeface="Lucida Sans Unicode"/>
                <a:cs typeface="Lucida Sans Unicode"/>
              </a:rPr>
              <a:t>n</a:t>
            </a:r>
            <a:r>
              <a:rPr spc="-30" dirty="0">
                <a:latin typeface="Lucida Sans Unicode"/>
                <a:cs typeface="Lucida Sans Unicode"/>
              </a:rPr>
              <a:t> </a:t>
            </a:r>
            <a:r>
              <a:rPr spc="-15" dirty="0">
                <a:latin typeface="Lucida Sans Unicode"/>
                <a:cs typeface="Lucida Sans Unicode"/>
              </a:rPr>
              <a:t>t</a:t>
            </a:r>
            <a:r>
              <a:rPr spc="-25" dirty="0">
                <a:latin typeface="Lucida Sans Unicode"/>
                <a:cs typeface="Lucida Sans Unicode"/>
              </a:rPr>
              <a:t>y</a:t>
            </a:r>
            <a:r>
              <a:rPr spc="-20" dirty="0">
                <a:latin typeface="Lucida Sans Unicode"/>
                <a:cs typeface="Lucida Sans Unicode"/>
              </a:rPr>
              <a:t>p</a:t>
            </a:r>
            <a:r>
              <a:rPr spc="5" dirty="0">
                <a:latin typeface="Lucida Sans Unicode"/>
                <a:cs typeface="Lucida Sans Unicode"/>
              </a:rPr>
              <a:t>e</a:t>
            </a:r>
            <a:r>
              <a:rPr spc="-30" dirty="0">
                <a:latin typeface="Lucida Sans Unicode"/>
                <a:cs typeface="Lucida Sans Unicode"/>
              </a:rPr>
              <a:t>s</a:t>
            </a:r>
            <a:r>
              <a:rPr dirty="0">
                <a:latin typeface="Lucida Sans Unicode"/>
                <a:cs typeface="Lucida Sans Unicode"/>
              </a:rPr>
              <a:t>:</a:t>
            </a:r>
            <a:endParaRPr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54530" y="547287"/>
            <a:ext cx="7842884" cy="47859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3050" indent="-187325">
              <a:buFont typeface="Lucida Sans Unicode"/>
              <a:buChar char="–"/>
              <a:tabLst>
                <a:tab pos="273685" algn="l"/>
              </a:tabLst>
            </a:pPr>
            <a:r>
              <a:rPr spc="-5" dirty="0">
                <a:latin typeface="Lucida Sans Unicode"/>
                <a:cs typeface="Lucida Sans Unicode"/>
              </a:rPr>
              <a:t>C</a:t>
            </a:r>
            <a:r>
              <a:rPr spc="-20" dirty="0">
                <a:latin typeface="Lucida Sans Unicode"/>
                <a:cs typeface="Lucida Sans Unicode"/>
              </a:rPr>
              <a:t>h</a:t>
            </a:r>
            <a:r>
              <a:rPr spc="5" dirty="0">
                <a:latin typeface="Lucida Sans Unicode"/>
                <a:cs typeface="Lucida Sans Unicode"/>
              </a:rPr>
              <a:t>e</a:t>
            </a:r>
            <a:r>
              <a:rPr spc="-10" dirty="0">
                <a:latin typeface="Lucida Sans Unicode"/>
                <a:cs typeface="Lucida Sans Unicode"/>
              </a:rPr>
              <a:t>m</a:t>
            </a:r>
            <a:r>
              <a:rPr spc="-5" dirty="0">
                <a:latin typeface="Lucida Sans Unicode"/>
                <a:cs typeface="Lucida Sans Unicode"/>
              </a:rPr>
              <a:t>i</a:t>
            </a:r>
            <a:r>
              <a:rPr dirty="0">
                <a:latin typeface="Lucida Sans Unicode"/>
                <a:cs typeface="Lucida Sans Unicode"/>
              </a:rPr>
              <a:t>cal</a:t>
            </a:r>
            <a:r>
              <a:rPr spc="-10" dirty="0">
                <a:latin typeface="Lucida Sans Unicode"/>
                <a:cs typeface="Lucida Sans Unicode"/>
              </a:rPr>
              <a:t> </a:t>
            </a:r>
            <a:r>
              <a:rPr dirty="0">
                <a:latin typeface="Lucida Sans Unicode"/>
                <a:cs typeface="Lucida Sans Unicode"/>
              </a:rPr>
              <a:t>•</a:t>
            </a:r>
            <a:r>
              <a:rPr spc="5" dirty="0">
                <a:latin typeface="Lucida Sans Unicode"/>
                <a:cs typeface="Lucida Sans Unicode"/>
              </a:rPr>
              <a:t> </a:t>
            </a:r>
            <a:r>
              <a:rPr spc="-20" dirty="0">
                <a:latin typeface="Lucida Sans Unicode"/>
                <a:cs typeface="Lucida Sans Unicode"/>
              </a:rPr>
              <a:t>D</a:t>
            </a:r>
            <a:r>
              <a:rPr spc="-5" dirty="0">
                <a:latin typeface="Lucida Sans Unicode"/>
                <a:cs typeface="Lucida Sans Unicode"/>
              </a:rPr>
              <a:t>i</a:t>
            </a:r>
            <a:r>
              <a:rPr spc="-20" dirty="0">
                <a:latin typeface="Lucida Sans Unicode"/>
                <a:cs typeface="Lucida Sans Unicode"/>
              </a:rPr>
              <a:t>r</a:t>
            </a:r>
            <a:r>
              <a:rPr spc="5" dirty="0">
                <a:latin typeface="Lucida Sans Unicode"/>
                <a:cs typeface="Lucida Sans Unicode"/>
              </a:rPr>
              <a:t>e</a:t>
            </a:r>
            <a:r>
              <a:rPr spc="-5" dirty="0">
                <a:latin typeface="Lucida Sans Unicode"/>
                <a:cs typeface="Lucida Sans Unicode"/>
              </a:rPr>
              <a:t>c</a:t>
            </a:r>
            <a:r>
              <a:rPr dirty="0">
                <a:latin typeface="Lucida Sans Unicode"/>
                <a:cs typeface="Lucida Sans Unicode"/>
              </a:rPr>
              <a:t>t</a:t>
            </a:r>
            <a:r>
              <a:rPr spc="55" dirty="0">
                <a:latin typeface="Lucida Sans Unicode"/>
                <a:cs typeface="Lucida Sans Unicode"/>
              </a:rPr>
              <a:t> </a:t>
            </a:r>
            <a:r>
              <a:rPr spc="-5" dirty="0">
                <a:latin typeface="Lucida Sans Unicode"/>
                <a:cs typeface="Lucida Sans Unicode"/>
              </a:rPr>
              <a:t>a</a:t>
            </a:r>
            <a:r>
              <a:rPr spc="5" dirty="0">
                <a:latin typeface="Lucida Sans Unicode"/>
                <a:cs typeface="Lucida Sans Unicode"/>
              </a:rPr>
              <a:t>c</a:t>
            </a:r>
            <a:r>
              <a:rPr dirty="0">
                <a:latin typeface="Lucida Sans Unicode"/>
                <a:cs typeface="Lucida Sans Unicode"/>
              </a:rPr>
              <a:t>t</a:t>
            </a:r>
            <a:r>
              <a:rPr spc="-10" dirty="0">
                <a:latin typeface="Lucida Sans Unicode"/>
                <a:cs typeface="Lucida Sans Unicode"/>
              </a:rPr>
              <a:t>i</a:t>
            </a:r>
            <a:r>
              <a:rPr spc="-30" dirty="0">
                <a:latin typeface="Lucida Sans Unicode"/>
                <a:cs typeface="Lucida Sans Unicode"/>
              </a:rPr>
              <a:t>n</a:t>
            </a:r>
            <a:r>
              <a:rPr spc="-15" dirty="0">
                <a:latin typeface="Lucida Sans Unicode"/>
                <a:cs typeface="Lucida Sans Unicode"/>
              </a:rPr>
              <a:t>g</a:t>
            </a:r>
            <a:r>
              <a:rPr spc="20" dirty="0">
                <a:latin typeface="Lucida Sans Unicode"/>
                <a:cs typeface="Lucida Sans Unicode"/>
              </a:rPr>
              <a:t> </a:t>
            </a:r>
            <a:r>
              <a:rPr dirty="0">
                <a:latin typeface="Lucida Sans Unicode"/>
                <a:cs typeface="Lucida Sans Unicode"/>
              </a:rPr>
              <a:t>•</a:t>
            </a:r>
            <a:r>
              <a:rPr spc="5" dirty="0">
                <a:latin typeface="Lucida Sans Unicode"/>
                <a:cs typeface="Lucida Sans Unicode"/>
              </a:rPr>
              <a:t> </a:t>
            </a:r>
            <a:r>
              <a:rPr spc="-5" dirty="0">
                <a:latin typeface="Lucida Sans Unicode"/>
                <a:cs typeface="Lucida Sans Unicode"/>
              </a:rPr>
              <a:t>I</a:t>
            </a:r>
            <a:r>
              <a:rPr spc="-15" dirty="0">
                <a:latin typeface="Lucida Sans Unicode"/>
                <a:cs typeface="Lucida Sans Unicode"/>
              </a:rPr>
              <a:t>n</a:t>
            </a:r>
            <a:r>
              <a:rPr spc="-20" dirty="0">
                <a:latin typeface="Lucida Sans Unicode"/>
                <a:cs typeface="Lucida Sans Unicode"/>
              </a:rPr>
              <a:t>d</a:t>
            </a:r>
            <a:r>
              <a:rPr spc="-5" dirty="0">
                <a:latin typeface="Lucida Sans Unicode"/>
                <a:cs typeface="Lucida Sans Unicode"/>
              </a:rPr>
              <a:t>i</a:t>
            </a:r>
            <a:r>
              <a:rPr spc="-20" dirty="0">
                <a:latin typeface="Lucida Sans Unicode"/>
                <a:cs typeface="Lucida Sans Unicode"/>
              </a:rPr>
              <a:t>r</a:t>
            </a:r>
            <a:r>
              <a:rPr spc="5" dirty="0">
                <a:latin typeface="Lucida Sans Unicode"/>
                <a:cs typeface="Lucida Sans Unicode"/>
              </a:rPr>
              <a:t>e</a:t>
            </a:r>
            <a:r>
              <a:rPr spc="-5" dirty="0">
                <a:latin typeface="Lucida Sans Unicode"/>
                <a:cs typeface="Lucida Sans Unicode"/>
              </a:rPr>
              <a:t>c</a:t>
            </a:r>
            <a:r>
              <a:rPr dirty="0">
                <a:latin typeface="Lucida Sans Unicode"/>
                <a:cs typeface="Lucida Sans Unicode"/>
              </a:rPr>
              <a:t>t</a:t>
            </a:r>
            <a:r>
              <a:rPr spc="45" dirty="0">
                <a:latin typeface="Lucida Sans Unicode"/>
                <a:cs typeface="Lucida Sans Unicode"/>
              </a:rPr>
              <a:t> </a:t>
            </a:r>
            <a:r>
              <a:rPr spc="-5" dirty="0">
                <a:latin typeface="Lucida Sans Unicode"/>
                <a:cs typeface="Lucida Sans Unicode"/>
              </a:rPr>
              <a:t>a</a:t>
            </a:r>
            <a:r>
              <a:rPr spc="5" dirty="0">
                <a:latin typeface="Lucida Sans Unicode"/>
                <a:cs typeface="Lucida Sans Unicode"/>
              </a:rPr>
              <a:t>c</a:t>
            </a:r>
            <a:r>
              <a:rPr dirty="0">
                <a:latin typeface="Lucida Sans Unicode"/>
                <a:cs typeface="Lucida Sans Unicode"/>
              </a:rPr>
              <a:t>t</a:t>
            </a:r>
            <a:r>
              <a:rPr spc="-10" dirty="0">
                <a:latin typeface="Lucida Sans Unicode"/>
                <a:cs typeface="Lucida Sans Unicode"/>
              </a:rPr>
              <a:t>i</a:t>
            </a:r>
            <a:r>
              <a:rPr spc="-30" dirty="0">
                <a:latin typeface="Lucida Sans Unicode"/>
                <a:cs typeface="Lucida Sans Unicode"/>
              </a:rPr>
              <a:t>n</a:t>
            </a:r>
            <a:r>
              <a:rPr spc="-15" dirty="0">
                <a:latin typeface="Lucida Sans Unicode"/>
                <a:cs typeface="Lucida Sans Unicode"/>
              </a:rPr>
              <a:t>g</a:t>
            </a:r>
            <a:endParaRPr dirty="0">
              <a:latin typeface="Lucida Sans Unicode"/>
              <a:cs typeface="Lucida Sans Unicode"/>
            </a:endParaRPr>
          </a:p>
          <a:p>
            <a:pPr marL="273050" indent="-187325">
              <a:buFont typeface="Lucida Sans Unicode"/>
              <a:buChar char="–"/>
              <a:tabLst>
                <a:tab pos="273685" algn="l"/>
              </a:tabLst>
            </a:pPr>
            <a:r>
              <a:rPr spc="-5" dirty="0">
                <a:latin typeface="Lucida Sans Unicode"/>
                <a:cs typeface="Lucida Sans Unicode"/>
              </a:rPr>
              <a:t>P</a:t>
            </a:r>
            <a:r>
              <a:rPr spc="-15" dirty="0">
                <a:latin typeface="Lucida Sans Unicode"/>
                <a:cs typeface="Lucida Sans Unicode"/>
              </a:rPr>
              <a:t>h</a:t>
            </a:r>
            <a:r>
              <a:rPr spc="-10" dirty="0">
                <a:latin typeface="Lucida Sans Unicode"/>
                <a:cs typeface="Lucida Sans Unicode"/>
              </a:rPr>
              <a:t>y</a:t>
            </a:r>
            <a:r>
              <a:rPr spc="-20" dirty="0">
                <a:latin typeface="Lucida Sans Unicode"/>
                <a:cs typeface="Lucida Sans Unicode"/>
              </a:rPr>
              <a:t>s</a:t>
            </a:r>
            <a:r>
              <a:rPr spc="-5" dirty="0">
                <a:latin typeface="Lucida Sans Unicode"/>
                <a:cs typeface="Lucida Sans Unicode"/>
              </a:rPr>
              <a:t>ica</a:t>
            </a:r>
            <a:r>
              <a:rPr dirty="0">
                <a:latin typeface="Lucida Sans Unicode"/>
                <a:cs typeface="Lucida Sans Unicode"/>
              </a:rPr>
              <a:t>l</a:t>
            </a:r>
            <a:r>
              <a:rPr spc="25" dirty="0">
                <a:latin typeface="Lucida Sans Unicode"/>
                <a:cs typeface="Lucida Sans Unicode"/>
              </a:rPr>
              <a:t> </a:t>
            </a:r>
            <a:r>
              <a:rPr spc="-5" dirty="0">
                <a:latin typeface="Lucida Sans Unicode"/>
                <a:cs typeface="Lucida Sans Unicode"/>
              </a:rPr>
              <a:t>(ra</a:t>
            </a:r>
            <a:r>
              <a:rPr spc="-10" dirty="0">
                <a:latin typeface="Lucida Sans Unicode"/>
                <a:cs typeface="Lucida Sans Unicode"/>
              </a:rPr>
              <a:t>d</a:t>
            </a:r>
            <a:r>
              <a:rPr spc="-20" dirty="0">
                <a:latin typeface="Lucida Sans Unicode"/>
                <a:cs typeface="Lucida Sans Unicode"/>
              </a:rPr>
              <a:t>i</a:t>
            </a:r>
            <a:r>
              <a:rPr spc="-5" dirty="0">
                <a:latin typeface="Lucida Sans Unicode"/>
                <a:cs typeface="Lucida Sans Unicode"/>
              </a:rPr>
              <a:t>ati</a:t>
            </a:r>
            <a:r>
              <a:rPr spc="-10" dirty="0">
                <a:latin typeface="Lucida Sans Unicode"/>
                <a:cs typeface="Lucida Sans Unicode"/>
              </a:rPr>
              <a:t>o</a:t>
            </a:r>
            <a:r>
              <a:rPr spc="-15" dirty="0">
                <a:latin typeface="Lucida Sans Unicode"/>
                <a:cs typeface="Lucida Sans Unicode"/>
              </a:rPr>
              <a:t>n</a:t>
            </a:r>
            <a:r>
              <a:rPr dirty="0">
                <a:latin typeface="Lucida Sans Unicode"/>
                <a:cs typeface="Lucida Sans Unicode"/>
              </a:rPr>
              <a:t>)</a:t>
            </a:r>
          </a:p>
          <a:p>
            <a:pPr marL="273050" indent="-187325">
              <a:buFont typeface="Lucida Sans Unicode"/>
              <a:buChar char="–"/>
              <a:tabLst>
                <a:tab pos="273685" algn="l"/>
              </a:tabLst>
            </a:pPr>
            <a:r>
              <a:rPr spc="-5" dirty="0">
                <a:latin typeface="Lucida Sans Unicode"/>
                <a:cs typeface="Lucida Sans Unicode"/>
              </a:rPr>
              <a:t>Bio</a:t>
            </a:r>
            <a:r>
              <a:rPr spc="-10" dirty="0">
                <a:latin typeface="Lucida Sans Unicode"/>
                <a:cs typeface="Lucida Sans Unicode"/>
              </a:rPr>
              <a:t>log</a:t>
            </a:r>
            <a:r>
              <a:rPr spc="-5" dirty="0">
                <a:latin typeface="Lucida Sans Unicode"/>
                <a:cs typeface="Lucida Sans Unicode"/>
              </a:rPr>
              <a:t>ic</a:t>
            </a:r>
            <a:r>
              <a:rPr spc="5" dirty="0">
                <a:latin typeface="Lucida Sans Unicode"/>
                <a:cs typeface="Lucida Sans Unicode"/>
              </a:rPr>
              <a:t>a</a:t>
            </a:r>
            <a:r>
              <a:rPr dirty="0">
                <a:latin typeface="Lucida Sans Unicode"/>
                <a:cs typeface="Lucida Sans Unicode"/>
              </a:rPr>
              <a:t>l</a:t>
            </a:r>
            <a:r>
              <a:rPr spc="60" dirty="0">
                <a:latin typeface="Lucida Sans Unicode"/>
                <a:cs typeface="Lucida Sans Unicode"/>
              </a:rPr>
              <a:t> </a:t>
            </a:r>
            <a:r>
              <a:rPr dirty="0">
                <a:latin typeface="Lucida Sans Unicode"/>
                <a:cs typeface="Lucida Sans Unicode"/>
              </a:rPr>
              <a:t>(</a:t>
            </a:r>
            <a:r>
              <a:rPr spc="5" dirty="0">
                <a:latin typeface="Lucida Sans Unicode"/>
                <a:cs typeface="Lucida Sans Unicode"/>
              </a:rPr>
              <a:t>e</a:t>
            </a:r>
            <a:r>
              <a:rPr spc="-30" dirty="0">
                <a:latin typeface="Lucida Sans Unicode"/>
                <a:cs typeface="Lucida Sans Unicode"/>
              </a:rPr>
              <a:t>s</a:t>
            </a:r>
            <a:r>
              <a:rPr spc="-5" dirty="0">
                <a:latin typeface="Lucida Sans Unicode"/>
                <a:cs typeface="Lucida Sans Unicode"/>
              </a:rPr>
              <a:t>p</a:t>
            </a:r>
            <a:r>
              <a:rPr dirty="0">
                <a:latin typeface="Lucida Sans Unicode"/>
                <a:cs typeface="Lucida Sans Unicode"/>
              </a:rPr>
              <a:t>e</a:t>
            </a:r>
            <a:r>
              <a:rPr spc="-5" dirty="0">
                <a:latin typeface="Lucida Sans Unicode"/>
                <a:cs typeface="Lucida Sans Unicode"/>
              </a:rPr>
              <a:t>cial</a:t>
            </a:r>
            <a:r>
              <a:rPr spc="-20" dirty="0">
                <a:latin typeface="Lucida Sans Unicode"/>
                <a:cs typeface="Lucida Sans Unicode"/>
              </a:rPr>
              <a:t>l</a:t>
            </a:r>
            <a:r>
              <a:rPr dirty="0">
                <a:latin typeface="Lucida Sans Unicode"/>
                <a:cs typeface="Lucida Sans Unicode"/>
              </a:rPr>
              <a:t>y</a:t>
            </a:r>
            <a:r>
              <a:rPr spc="50" dirty="0">
                <a:latin typeface="Lucida Sans Unicode"/>
                <a:cs typeface="Lucida Sans Unicode"/>
              </a:rPr>
              <a:t> </a:t>
            </a:r>
            <a:r>
              <a:rPr spc="-20" dirty="0">
                <a:latin typeface="Lucida Sans Unicode"/>
                <a:cs typeface="Lucida Sans Unicode"/>
              </a:rPr>
              <a:t>vir</a:t>
            </a:r>
            <a:r>
              <a:rPr spc="-40" dirty="0">
                <a:latin typeface="Lucida Sans Unicode"/>
                <a:cs typeface="Lucida Sans Unicode"/>
              </a:rPr>
              <a:t>u</a:t>
            </a:r>
            <a:r>
              <a:rPr spc="-30" dirty="0">
                <a:latin typeface="Lucida Sans Unicode"/>
                <a:cs typeface="Lucida Sans Unicode"/>
              </a:rPr>
              <a:t>s</a:t>
            </a:r>
            <a:r>
              <a:rPr dirty="0">
                <a:latin typeface="Lucida Sans Unicode"/>
                <a:cs typeface="Lucida Sans Unicode"/>
              </a:rPr>
              <a:t>)</a:t>
            </a:r>
          </a:p>
          <a:p>
            <a:pPr>
              <a:spcBef>
                <a:spcPts val="23"/>
              </a:spcBef>
            </a:pPr>
            <a:endParaRPr sz="1900" dirty="0">
              <a:latin typeface="Times New Roman"/>
              <a:cs typeface="Times New Roman"/>
            </a:endParaRPr>
          </a:p>
          <a:p>
            <a:pPr marL="85725"/>
            <a:r>
              <a:rPr spc="-10" dirty="0">
                <a:latin typeface="Lucida Sans Unicode"/>
                <a:cs typeface="Lucida Sans Unicode"/>
              </a:rPr>
              <a:t>C</a:t>
            </a:r>
            <a:r>
              <a:rPr spc="-30" dirty="0">
                <a:latin typeface="Lucida Sans Unicode"/>
                <a:cs typeface="Lucida Sans Unicode"/>
              </a:rPr>
              <a:t>H</a:t>
            </a:r>
            <a:r>
              <a:rPr spc="-15" dirty="0">
                <a:latin typeface="Lucida Sans Unicode"/>
                <a:cs typeface="Lucida Sans Unicode"/>
              </a:rPr>
              <a:t>E</a:t>
            </a:r>
            <a:r>
              <a:rPr dirty="0">
                <a:latin typeface="Lucida Sans Unicode"/>
                <a:cs typeface="Lucida Sans Unicode"/>
              </a:rPr>
              <a:t>M</a:t>
            </a:r>
            <a:r>
              <a:rPr spc="-5" dirty="0">
                <a:latin typeface="Lucida Sans Unicode"/>
                <a:cs typeface="Lucida Sans Unicode"/>
              </a:rPr>
              <a:t>I</a:t>
            </a:r>
            <a:r>
              <a:rPr dirty="0">
                <a:latin typeface="Lucida Sans Unicode"/>
                <a:cs typeface="Lucida Sans Unicode"/>
              </a:rPr>
              <a:t>CAL</a:t>
            </a:r>
            <a:r>
              <a:rPr spc="-20" dirty="0">
                <a:latin typeface="Lucida Sans Unicode"/>
                <a:cs typeface="Lucida Sans Unicode"/>
              </a:rPr>
              <a:t> </a:t>
            </a:r>
            <a:r>
              <a:rPr spc="-15" dirty="0">
                <a:latin typeface="Lucida Sans Unicode"/>
                <a:cs typeface="Lucida Sans Unicode"/>
              </a:rPr>
              <a:t>C</a:t>
            </a:r>
            <a:r>
              <a:rPr spc="-35" dirty="0">
                <a:latin typeface="Lucida Sans Unicode"/>
                <a:cs typeface="Lucida Sans Unicode"/>
              </a:rPr>
              <a:t>A</a:t>
            </a:r>
            <a:r>
              <a:rPr spc="10" dirty="0">
                <a:latin typeface="Lucida Sans Unicode"/>
                <a:cs typeface="Lucida Sans Unicode"/>
              </a:rPr>
              <a:t>R</a:t>
            </a:r>
            <a:r>
              <a:rPr spc="-25" dirty="0">
                <a:latin typeface="Lucida Sans Unicode"/>
                <a:cs typeface="Lucida Sans Unicode"/>
              </a:rPr>
              <a:t>C</a:t>
            </a:r>
            <a:r>
              <a:rPr spc="-5" dirty="0">
                <a:latin typeface="Lucida Sans Unicode"/>
                <a:cs typeface="Lucida Sans Unicode"/>
              </a:rPr>
              <a:t>I</a:t>
            </a:r>
            <a:r>
              <a:rPr spc="-25" dirty="0">
                <a:latin typeface="Lucida Sans Unicode"/>
                <a:cs typeface="Lucida Sans Unicode"/>
              </a:rPr>
              <a:t>N</a:t>
            </a:r>
            <a:r>
              <a:rPr spc="-15" dirty="0">
                <a:latin typeface="Lucida Sans Unicode"/>
                <a:cs typeface="Lucida Sans Unicode"/>
              </a:rPr>
              <a:t>O</a:t>
            </a:r>
            <a:r>
              <a:rPr spc="-35" dirty="0">
                <a:latin typeface="Lucida Sans Unicode"/>
                <a:cs typeface="Lucida Sans Unicode"/>
              </a:rPr>
              <a:t>GE</a:t>
            </a:r>
            <a:r>
              <a:rPr spc="-50" dirty="0">
                <a:latin typeface="Lucida Sans Unicode"/>
                <a:cs typeface="Lucida Sans Unicode"/>
              </a:rPr>
              <a:t>N</a:t>
            </a:r>
            <a:r>
              <a:rPr spc="-10" dirty="0">
                <a:latin typeface="Lucida Sans Unicode"/>
                <a:cs typeface="Lucida Sans Unicode"/>
              </a:rPr>
              <a:t>S</a:t>
            </a:r>
            <a:r>
              <a:rPr spc="-30" dirty="0">
                <a:latin typeface="Lucida Sans Unicode"/>
                <a:cs typeface="Lucida Sans Unicode"/>
              </a:rPr>
              <a:t> </a:t>
            </a:r>
            <a:r>
              <a:rPr dirty="0">
                <a:latin typeface="Lucida Sans Unicode"/>
                <a:cs typeface="Lucida Sans Unicode"/>
              </a:rPr>
              <a:t>D</a:t>
            </a:r>
            <a:r>
              <a:rPr spc="-10" dirty="0">
                <a:latin typeface="Lucida Sans Unicode"/>
                <a:cs typeface="Lucida Sans Unicode"/>
              </a:rPr>
              <a:t>ir</a:t>
            </a:r>
            <a:r>
              <a:rPr spc="15" dirty="0">
                <a:latin typeface="Lucida Sans Unicode"/>
                <a:cs typeface="Lucida Sans Unicode"/>
              </a:rPr>
              <a:t>e</a:t>
            </a:r>
            <a:r>
              <a:rPr dirty="0">
                <a:latin typeface="Lucida Sans Unicode"/>
                <a:cs typeface="Lucida Sans Unicode"/>
              </a:rPr>
              <a:t>c</a:t>
            </a:r>
            <a:r>
              <a:rPr spc="-5" dirty="0">
                <a:latin typeface="Lucida Sans Unicode"/>
                <a:cs typeface="Lucida Sans Unicode"/>
              </a:rPr>
              <a:t>t</a:t>
            </a:r>
            <a:r>
              <a:rPr spc="-25" dirty="0">
                <a:latin typeface="Lucida Sans Unicode"/>
                <a:cs typeface="Lucida Sans Unicode"/>
              </a:rPr>
              <a:t>-</a:t>
            </a:r>
            <a:r>
              <a:rPr spc="10" dirty="0">
                <a:latin typeface="Lucida Sans Unicode"/>
                <a:cs typeface="Lucida Sans Unicode"/>
              </a:rPr>
              <a:t>a</a:t>
            </a:r>
            <a:r>
              <a:rPr spc="-10" dirty="0">
                <a:latin typeface="Lucida Sans Unicode"/>
                <a:cs typeface="Lucida Sans Unicode"/>
              </a:rPr>
              <a:t>c</a:t>
            </a:r>
            <a:r>
              <a:rPr spc="-15" dirty="0">
                <a:latin typeface="Lucida Sans Unicode"/>
                <a:cs typeface="Lucida Sans Unicode"/>
              </a:rPr>
              <a:t>t</a:t>
            </a:r>
            <a:r>
              <a:rPr spc="-20" dirty="0">
                <a:latin typeface="Lucida Sans Unicode"/>
                <a:cs typeface="Lucida Sans Unicode"/>
              </a:rPr>
              <a:t>i</a:t>
            </a:r>
            <a:r>
              <a:rPr spc="-25" dirty="0">
                <a:latin typeface="Lucida Sans Unicode"/>
                <a:cs typeface="Lucida Sans Unicode"/>
              </a:rPr>
              <a:t>n</a:t>
            </a:r>
            <a:r>
              <a:rPr spc="-15" dirty="0">
                <a:latin typeface="Lucida Sans Unicode"/>
                <a:cs typeface="Lucida Sans Unicode"/>
              </a:rPr>
              <a:t>g</a:t>
            </a:r>
            <a:endParaRPr dirty="0">
              <a:latin typeface="Lucida Sans Unicode"/>
              <a:cs typeface="Lucida Sans Unicode"/>
            </a:endParaRPr>
          </a:p>
          <a:p>
            <a:pPr marL="230504" indent="-217804">
              <a:buFont typeface="Lucida Sans Unicode"/>
              <a:buChar char="•"/>
              <a:tabLst>
                <a:tab pos="231140" algn="l"/>
              </a:tabLst>
            </a:pPr>
            <a:r>
              <a:rPr spc="-5" dirty="0">
                <a:latin typeface="Lucida Sans Unicode"/>
                <a:cs typeface="Lucida Sans Unicode"/>
              </a:rPr>
              <a:t>W</a:t>
            </a:r>
            <a:r>
              <a:rPr spc="5" dirty="0">
                <a:latin typeface="Lucida Sans Unicode"/>
                <a:cs typeface="Lucida Sans Unicode"/>
              </a:rPr>
              <a:t>e</a:t>
            </a:r>
            <a:r>
              <a:rPr spc="-5" dirty="0">
                <a:latin typeface="Lucida Sans Unicode"/>
                <a:cs typeface="Lucida Sans Unicode"/>
              </a:rPr>
              <a:t>a</a:t>
            </a:r>
            <a:r>
              <a:rPr dirty="0">
                <a:latin typeface="Lucida Sans Unicode"/>
                <a:cs typeface="Lucida Sans Unicode"/>
              </a:rPr>
              <a:t>k</a:t>
            </a:r>
            <a:r>
              <a:rPr spc="10" dirty="0">
                <a:latin typeface="Lucida Sans Unicode"/>
                <a:cs typeface="Lucida Sans Unicode"/>
              </a:rPr>
              <a:t> </a:t>
            </a:r>
            <a:r>
              <a:rPr spc="-5" dirty="0">
                <a:latin typeface="Lucida Sans Unicode"/>
                <a:cs typeface="Lucida Sans Unicode"/>
              </a:rPr>
              <a:t>c</a:t>
            </a:r>
            <a:r>
              <a:rPr spc="5" dirty="0">
                <a:latin typeface="Lucida Sans Unicode"/>
                <a:cs typeface="Lucida Sans Unicode"/>
              </a:rPr>
              <a:t>a</a:t>
            </a:r>
            <a:r>
              <a:rPr spc="-5" dirty="0">
                <a:latin typeface="Lucida Sans Unicode"/>
                <a:cs typeface="Lucida Sans Unicode"/>
              </a:rPr>
              <a:t>rc</a:t>
            </a:r>
            <a:r>
              <a:rPr spc="-20" dirty="0">
                <a:latin typeface="Lucida Sans Unicode"/>
                <a:cs typeface="Lucida Sans Unicode"/>
              </a:rPr>
              <a:t>i</a:t>
            </a:r>
            <a:r>
              <a:rPr spc="-15" dirty="0">
                <a:latin typeface="Lucida Sans Unicode"/>
                <a:cs typeface="Lucida Sans Unicode"/>
              </a:rPr>
              <a:t>nog</a:t>
            </a:r>
            <a:r>
              <a:rPr spc="5" dirty="0">
                <a:latin typeface="Lucida Sans Unicode"/>
                <a:cs typeface="Lucida Sans Unicode"/>
              </a:rPr>
              <a:t>e</a:t>
            </a:r>
            <a:r>
              <a:rPr spc="-15" dirty="0">
                <a:latin typeface="Lucida Sans Unicode"/>
                <a:cs typeface="Lucida Sans Unicode"/>
              </a:rPr>
              <a:t>ns</a:t>
            </a:r>
            <a:endParaRPr dirty="0">
              <a:latin typeface="Lucida Sans Unicode"/>
              <a:cs typeface="Lucida Sans Unicode"/>
            </a:endParaRPr>
          </a:p>
          <a:p>
            <a:pPr marL="303530" lvl="1" indent="-217804">
              <a:buFont typeface="Lucida Sans Unicode"/>
              <a:buChar char="•"/>
              <a:tabLst>
                <a:tab pos="304165" algn="l"/>
              </a:tabLst>
            </a:pPr>
            <a:r>
              <a:rPr spc="-5" dirty="0">
                <a:latin typeface="Lucida Sans Unicode"/>
                <a:cs typeface="Lucida Sans Unicode"/>
              </a:rPr>
              <a:t>R</a:t>
            </a:r>
            <a:r>
              <a:rPr spc="5" dirty="0">
                <a:latin typeface="Lucida Sans Unicode"/>
                <a:cs typeface="Lucida Sans Unicode"/>
              </a:rPr>
              <a:t>e</a:t>
            </a:r>
            <a:r>
              <a:rPr spc="-5" dirty="0">
                <a:latin typeface="Lucida Sans Unicode"/>
                <a:cs typeface="Lucida Sans Unicode"/>
              </a:rPr>
              <a:t>q</a:t>
            </a:r>
            <a:r>
              <a:rPr spc="-15" dirty="0">
                <a:latin typeface="Lucida Sans Unicode"/>
                <a:cs typeface="Lucida Sans Unicode"/>
              </a:rPr>
              <a:t>u</a:t>
            </a:r>
            <a:r>
              <a:rPr spc="-20" dirty="0">
                <a:latin typeface="Lucida Sans Unicode"/>
                <a:cs typeface="Lucida Sans Unicode"/>
              </a:rPr>
              <a:t>i</a:t>
            </a:r>
            <a:r>
              <a:rPr spc="-5" dirty="0">
                <a:latin typeface="Lucida Sans Unicode"/>
                <a:cs typeface="Lucida Sans Unicode"/>
              </a:rPr>
              <a:t>r</a:t>
            </a:r>
            <a:r>
              <a:rPr dirty="0">
                <a:latin typeface="Lucida Sans Unicode"/>
                <a:cs typeface="Lucida Sans Unicode"/>
              </a:rPr>
              <a:t>e</a:t>
            </a:r>
            <a:r>
              <a:rPr spc="5" dirty="0">
                <a:latin typeface="Lucida Sans Unicode"/>
                <a:cs typeface="Lucida Sans Unicode"/>
              </a:rPr>
              <a:t> </a:t>
            </a:r>
            <a:r>
              <a:rPr dirty="0">
                <a:latin typeface="Lucida Sans Unicode"/>
                <a:cs typeface="Lucida Sans Unicode"/>
              </a:rPr>
              <a:t>no</a:t>
            </a:r>
            <a:r>
              <a:rPr spc="-15" dirty="0">
                <a:latin typeface="Lucida Sans Unicode"/>
                <a:cs typeface="Lucida Sans Unicode"/>
              </a:rPr>
              <a:t> </a:t>
            </a:r>
            <a:r>
              <a:rPr spc="-5" dirty="0">
                <a:latin typeface="Lucida Sans Unicode"/>
                <a:cs typeface="Lucida Sans Unicode"/>
              </a:rPr>
              <a:t>ch</a:t>
            </a:r>
            <a:r>
              <a:rPr spc="5" dirty="0">
                <a:latin typeface="Lucida Sans Unicode"/>
                <a:cs typeface="Lucida Sans Unicode"/>
              </a:rPr>
              <a:t>e</a:t>
            </a:r>
            <a:r>
              <a:rPr spc="-5" dirty="0">
                <a:latin typeface="Lucida Sans Unicode"/>
                <a:cs typeface="Lucida Sans Unicode"/>
              </a:rPr>
              <a:t>m</a:t>
            </a:r>
            <a:r>
              <a:rPr spc="-20" dirty="0">
                <a:latin typeface="Lucida Sans Unicode"/>
                <a:cs typeface="Lucida Sans Unicode"/>
              </a:rPr>
              <a:t>i</a:t>
            </a:r>
            <a:r>
              <a:rPr spc="-5" dirty="0">
                <a:latin typeface="Lucida Sans Unicode"/>
                <a:cs typeface="Lucida Sans Unicode"/>
              </a:rPr>
              <a:t>ca</a:t>
            </a:r>
            <a:r>
              <a:rPr dirty="0">
                <a:latin typeface="Lucida Sans Unicode"/>
                <a:cs typeface="Lucida Sans Unicode"/>
              </a:rPr>
              <a:t>l</a:t>
            </a:r>
            <a:r>
              <a:rPr spc="25" dirty="0">
                <a:latin typeface="Lucida Sans Unicode"/>
                <a:cs typeface="Lucida Sans Unicode"/>
              </a:rPr>
              <a:t> </a:t>
            </a:r>
            <a:r>
              <a:rPr spc="-5" dirty="0">
                <a:latin typeface="Lucida Sans Unicode"/>
                <a:cs typeface="Lucida Sans Unicode"/>
              </a:rPr>
              <a:t>t</a:t>
            </a:r>
            <a:r>
              <a:rPr spc="-20" dirty="0">
                <a:latin typeface="Lucida Sans Unicode"/>
                <a:cs typeface="Lucida Sans Unicode"/>
              </a:rPr>
              <a:t>r</a:t>
            </a:r>
            <a:r>
              <a:rPr dirty="0">
                <a:latin typeface="Lucida Sans Unicode"/>
                <a:cs typeface="Lucida Sans Unicode"/>
              </a:rPr>
              <a:t>a</a:t>
            </a:r>
            <a:r>
              <a:rPr spc="-5" dirty="0">
                <a:latin typeface="Lucida Sans Unicode"/>
                <a:cs typeface="Lucida Sans Unicode"/>
              </a:rPr>
              <a:t>n</a:t>
            </a:r>
            <a:r>
              <a:rPr spc="-20" dirty="0">
                <a:latin typeface="Lucida Sans Unicode"/>
                <a:cs typeface="Lucida Sans Unicode"/>
              </a:rPr>
              <a:t>s</a:t>
            </a:r>
            <a:r>
              <a:rPr spc="-5" dirty="0">
                <a:latin typeface="Lucida Sans Unicode"/>
                <a:cs typeface="Lucida Sans Unicode"/>
              </a:rPr>
              <a:t>f</a:t>
            </a:r>
            <a:r>
              <a:rPr spc="-20" dirty="0">
                <a:latin typeface="Lucida Sans Unicode"/>
                <a:cs typeface="Lucida Sans Unicode"/>
              </a:rPr>
              <a:t>o</a:t>
            </a:r>
            <a:r>
              <a:rPr spc="-10" dirty="0">
                <a:latin typeface="Lucida Sans Unicode"/>
                <a:cs typeface="Lucida Sans Unicode"/>
              </a:rPr>
              <a:t>r</a:t>
            </a:r>
            <a:r>
              <a:rPr spc="-15" dirty="0">
                <a:latin typeface="Lucida Sans Unicode"/>
                <a:cs typeface="Lucida Sans Unicode"/>
              </a:rPr>
              <a:t>m</a:t>
            </a:r>
            <a:r>
              <a:rPr dirty="0">
                <a:latin typeface="Lucida Sans Unicode"/>
                <a:cs typeface="Lucida Sans Unicode"/>
              </a:rPr>
              <a:t>a</a:t>
            </a:r>
            <a:r>
              <a:rPr spc="-5" dirty="0">
                <a:latin typeface="Lucida Sans Unicode"/>
                <a:cs typeface="Lucida Sans Unicode"/>
              </a:rPr>
              <a:t>t</a:t>
            </a:r>
            <a:r>
              <a:rPr spc="-20" dirty="0">
                <a:latin typeface="Lucida Sans Unicode"/>
                <a:cs typeface="Lucida Sans Unicode"/>
              </a:rPr>
              <a:t>i</a:t>
            </a:r>
            <a:r>
              <a:rPr spc="-5" dirty="0">
                <a:latin typeface="Lucida Sans Unicode"/>
                <a:cs typeface="Lucida Sans Unicode"/>
              </a:rPr>
              <a:t>on</a:t>
            </a:r>
            <a:endParaRPr dirty="0">
              <a:latin typeface="Lucida Sans Unicode"/>
              <a:cs typeface="Lucida Sans Unicode"/>
            </a:endParaRPr>
          </a:p>
          <a:p>
            <a:pPr marL="230504" indent="-217804">
              <a:buFont typeface="Lucida Sans Unicode"/>
              <a:buChar char="•"/>
              <a:tabLst>
                <a:tab pos="231140" algn="l"/>
              </a:tabLst>
            </a:pPr>
            <a:r>
              <a:rPr spc="-35" dirty="0">
                <a:latin typeface="Lucida Sans Unicode"/>
                <a:cs typeface="Lucida Sans Unicode"/>
              </a:rPr>
              <a:t>A</a:t>
            </a:r>
            <a:r>
              <a:rPr spc="-5" dirty="0">
                <a:latin typeface="Lucida Sans Unicode"/>
                <a:cs typeface="Lucida Sans Unicode"/>
              </a:rPr>
              <a:t>lky</a:t>
            </a:r>
            <a:r>
              <a:rPr spc="-20" dirty="0">
                <a:latin typeface="Lucida Sans Unicode"/>
                <a:cs typeface="Lucida Sans Unicode"/>
              </a:rPr>
              <a:t>l</a:t>
            </a:r>
            <a:r>
              <a:rPr spc="-15" dirty="0">
                <a:latin typeface="Lucida Sans Unicode"/>
                <a:cs typeface="Lucida Sans Unicode"/>
              </a:rPr>
              <a:t>ating</a:t>
            </a:r>
            <a:r>
              <a:rPr spc="55" dirty="0">
                <a:latin typeface="Lucida Sans Unicode"/>
                <a:cs typeface="Lucida Sans Unicode"/>
              </a:rPr>
              <a:t> </a:t>
            </a:r>
            <a:r>
              <a:rPr dirty="0">
                <a:latin typeface="Lucida Sans Unicode"/>
                <a:cs typeface="Lucida Sans Unicode"/>
              </a:rPr>
              <a:t>a</a:t>
            </a:r>
            <a:r>
              <a:rPr spc="-10" dirty="0">
                <a:latin typeface="Lucida Sans Unicode"/>
                <a:cs typeface="Lucida Sans Unicode"/>
              </a:rPr>
              <a:t>g</a:t>
            </a:r>
            <a:r>
              <a:rPr spc="5" dirty="0">
                <a:latin typeface="Lucida Sans Unicode"/>
                <a:cs typeface="Lucida Sans Unicode"/>
              </a:rPr>
              <a:t>e</a:t>
            </a:r>
            <a:r>
              <a:rPr spc="-10" dirty="0">
                <a:latin typeface="Lucida Sans Unicode"/>
                <a:cs typeface="Lucida Sans Unicode"/>
              </a:rPr>
              <a:t>nts</a:t>
            </a:r>
            <a:r>
              <a:rPr spc="-5" dirty="0">
                <a:latin typeface="Lucida Sans Unicode"/>
                <a:cs typeface="Lucida Sans Unicode"/>
              </a:rPr>
              <a:t> </a:t>
            </a:r>
            <a:r>
              <a:rPr dirty="0">
                <a:latin typeface="Lucida Sans Unicode"/>
                <a:cs typeface="Lucida Sans Unicode"/>
              </a:rPr>
              <a:t>–</a:t>
            </a:r>
            <a:r>
              <a:rPr spc="5" dirty="0">
                <a:latin typeface="Lucida Sans Unicode"/>
                <a:cs typeface="Lucida Sans Unicode"/>
              </a:rPr>
              <a:t> </a:t>
            </a:r>
            <a:r>
              <a:rPr dirty="0">
                <a:latin typeface="Lucida Sans Unicode"/>
                <a:cs typeface="Lucida Sans Unicode"/>
              </a:rPr>
              <a:t>Cycl</a:t>
            </a:r>
            <a:r>
              <a:rPr spc="-10" dirty="0">
                <a:latin typeface="Lucida Sans Unicode"/>
                <a:cs typeface="Lucida Sans Unicode"/>
              </a:rPr>
              <a:t>o</a:t>
            </a:r>
            <a:r>
              <a:rPr spc="-20" dirty="0">
                <a:latin typeface="Lucida Sans Unicode"/>
                <a:cs typeface="Lucida Sans Unicode"/>
              </a:rPr>
              <a:t>p</a:t>
            </a:r>
            <a:r>
              <a:rPr spc="-25" dirty="0">
                <a:latin typeface="Lucida Sans Unicode"/>
                <a:cs typeface="Lucida Sans Unicode"/>
              </a:rPr>
              <a:t>h</a:t>
            </a:r>
            <a:r>
              <a:rPr spc="-20" dirty="0">
                <a:latin typeface="Lucida Sans Unicode"/>
                <a:cs typeface="Lucida Sans Unicode"/>
              </a:rPr>
              <a:t>o</a:t>
            </a:r>
            <a:r>
              <a:rPr spc="-40" dirty="0">
                <a:latin typeface="Lucida Sans Unicode"/>
                <a:cs typeface="Lucida Sans Unicode"/>
              </a:rPr>
              <a:t>s</a:t>
            </a:r>
            <a:r>
              <a:rPr spc="-5" dirty="0">
                <a:latin typeface="Lucida Sans Unicode"/>
                <a:cs typeface="Lucida Sans Unicode"/>
              </a:rPr>
              <a:t>p</a:t>
            </a:r>
            <a:r>
              <a:rPr spc="-30" dirty="0">
                <a:latin typeface="Lucida Sans Unicode"/>
                <a:cs typeface="Lucida Sans Unicode"/>
              </a:rPr>
              <a:t>h</a:t>
            </a:r>
            <a:r>
              <a:rPr spc="-15" dirty="0">
                <a:latin typeface="Lucida Sans Unicode"/>
                <a:cs typeface="Lucida Sans Unicode"/>
              </a:rPr>
              <a:t>a</a:t>
            </a:r>
            <a:r>
              <a:rPr spc="-20" dirty="0">
                <a:latin typeface="Lucida Sans Unicode"/>
                <a:cs typeface="Lucida Sans Unicode"/>
              </a:rPr>
              <a:t>m</a:t>
            </a:r>
            <a:r>
              <a:rPr spc="-5" dirty="0">
                <a:latin typeface="Lucida Sans Unicode"/>
                <a:cs typeface="Lucida Sans Unicode"/>
              </a:rPr>
              <a:t>i</a:t>
            </a:r>
            <a:r>
              <a:rPr spc="-20" dirty="0">
                <a:latin typeface="Lucida Sans Unicode"/>
                <a:cs typeface="Lucida Sans Unicode"/>
              </a:rPr>
              <a:t>d</a:t>
            </a:r>
            <a:r>
              <a:rPr spc="5" dirty="0">
                <a:latin typeface="Lucida Sans Unicode"/>
                <a:cs typeface="Lucida Sans Unicode"/>
              </a:rPr>
              <a:t>e</a:t>
            </a:r>
            <a:r>
              <a:rPr dirty="0">
                <a:latin typeface="Lucida Sans Unicode"/>
                <a:cs typeface="Lucida Sans Unicode"/>
              </a:rPr>
              <a:t>,</a:t>
            </a:r>
            <a:r>
              <a:rPr spc="70" dirty="0">
                <a:latin typeface="Lucida Sans Unicode"/>
                <a:cs typeface="Lucida Sans Unicode"/>
              </a:rPr>
              <a:t> </a:t>
            </a:r>
            <a:r>
              <a:rPr spc="-5" dirty="0">
                <a:latin typeface="Lucida Sans Unicode"/>
                <a:cs typeface="Lucida Sans Unicode"/>
              </a:rPr>
              <a:t>chlo</a:t>
            </a:r>
            <a:r>
              <a:rPr spc="-20" dirty="0">
                <a:latin typeface="Lucida Sans Unicode"/>
                <a:cs typeface="Lucida Sans Unicode"/>
              </a:rPr>
              <a:t>r</a:t>
            </a:r>
            <a:r>
              <a:rPr spc="-15" dirty="0">
                <a:latin typeface="Lucida Sans Unicode"/>
                <a:cs typeface="Lucida Sans Unicode"/>
              </a:rPr>
              <a:t>a</a:t>
            </a:r>
            <a:r>
              <a:rPr spc="-20" dirty="0">
                <a:latin typeface="Lucida Sans Unicode"/>
                <a:cs typeface="Lucida Sans Unicode"/>
              </a:rPr>
              <a:t>m</a:t>
            </a:r>
            <a:r>
              <a:rPr spc="-5" dirty="0">
                <a:latin typeface="Lucida Sans Unicode"/>
                <a:cs typeface="Lucida Sans Unicode"/>
              </a:rPr>
              <a:t>buc</a:t>
            </a:r>
            <a:r>
              <a:rPr spc="-20" dirty="0">
                <a:latin typeface="Lucida Sans Unicode"/>
                <a:cs typeface="Lucida Sans Unicode"/>
              </a:rPr>
              <a:t>i</a:t>
            </a:r>
            <a:r>
              <a:rPr spc="-5" dirty="0">
                <a:latin typeface="Lucida Sans Unicode"/>
                <a:cs typeface="Lucida Sans Unicode"/>
              </a:rPr>
              <a:t>l</a:t>
            </a:r>
            <a:r>
              <a:rPr dirty="0">
                <a:latin typeface="Lucida Sans Unicode"/>
                <a:cs typeface="Lucida Sans Unicode"/>
              </a:rPr>
              <a:t>,</a:t>
            </a:r>
          </a:p>
          <a:p>
            <a:pPr marL="230504" indent="-217804">
              <a:buFont typeface="Lucida Sans Unicode"/>
              <a:buChar char="•"/>
              <a:tabLst>
                <a:tab pos="231140" algn="l"/>
              </a:tabLst>
            </a:pPr>
            <a:r>
              <a:rPr spc="-45" dirty="0">
                <a:latin typeface="Lucida Sans Unicode"/>
                <a:cs typeface="Lucida Sans Unicode"/>
              </a:rPr>
              <a:t>A</a:t>
            </a:r>
            <a:r>
              <a:rPr dirty="0">
                <a:latin typeface="Lucida Sans Unicode"/>
                <a:cs typeface="Lucida Sans Unicode"/>
              </a:rPr>
              <a:t>c</a:t>
            </a:r>
            <a:r>
              <a:rPr spc="-5" dirty="0">
                <a:latin typeface="Lucida Sans Unicode"/>
                <a:cs typeface="Lucida Sans Unicode"/>
              </a:rPr>
              <a:t>y</a:t>
            </a:r>
            <a:r>
              <a:rPr spc="-20" dirty="0">
                <a:latin typeface="Lucida Sans Unicode"/>
                <a:cs typeface="Lucida Sans Unicode"/>
              </a:rPr>
              <a:t>l</a:t>
            </a:r>
            <a:r>
              <a:rPr spc="-10" dirty="0">
                <a:latin typeface="Lucida Sans Unicode"/>
                <a:cs typeface="Lucida Sans Unicode"/>
              </a:rPr>
              <a:t>a</a:t>
            </a:r>
            <a:r>
              <a:rPr spc="-15" dirty="0">
                <a:latin typeface="Lucida Sans Unicode"/>
                <a:cs typeface="Lucida Sans Unicode"/>
              </a:rPr>
              <a:t>t</a:t>
            </a:r>
            <a:r>
              <a:rPr spc="-20" dirty="0">
                <a:latin typeface="Lucida Sans Unicode"/>
                <a:cs typeface="Lucida Sans Unicode"/>
              </a:rPr>
              <a:t>i</a:t>
            </a:r>
            <a:r>
              <a:rPr spc="-25" dirty="0">
                <a:latin typeface="Lucida Sans Unicode"/>
                <a:cs typeface="Lucida Sans Unicode"/>
              </a:rPr>
              <a:t>n</a:t>
            </a:r>
            <a:r>
              <a:rPr spc="-15" dirty="0">
                <a:latin typeface="Lucida Sans Unicode"/>
                <a:cs typeface="Lucida Sans Unicode"/>
              </a:rPr>
              <a:t>g</a:t>
            </a:r>
            <a:r>
              <a:rPr spc="40" dirty="0">
                <a:latin typeface="Lucida Sans Unicode"/>
                <a:cs typeface="Lucida Sans Unicode"/>
              </a:rPr>
              <a:t> </a:t>
            </a:r>
            <a:r>
              <a:rPr spc="-25" dirty="0">
                <a:latin typeface="Lucida Sans Unicode"/>
                <a:cs typeface="Lucida Sans Unicode"/>
              </a:rPr>
              <a:t>ag</a:t>
            </a:r>
            <a:r>
              <a:rPr spc="5" dirty="0">
                <a:latin typeface="Lucida Sans Unicode"/>
                <a:cs typeface="Lucida Sans Unicode"/>
              </a:rPr>
              <a:t>e</a:t>
            </a:r>
            <a:r>
              <a:rPr spc="-25" dirty="0">
                <a:latin typeface="Lucida Sans Unicode"/>
                <a:cs typeface="Lucida Sans Unicode"/>
              </a:rPr>
              <a:t>n</a:t>
            </a:r>
            <a:r>
              <a:rPr spc="-15" dirty="0">
                <a:latin typeface="Lucida Sans Unicode"/>
                <a:cs typeface="Lucida Sans Unicode"/>
              </a:rPr>
              <a:t>t</a:t>
            </a:r>
            <a:r>
              <a:rPr spc="-10" dirty="0">
                <a:latin typeface="Lucida Sans Unicode"/>
                <a:cs typeface="Lucida Sans Unicode"/>
              </a:rPr>
              <a:t>s</a:t>
            </a:r>
            <a:r>
              <a:rPr spc="-15" dirty="0">
                <a:latin typeface="Lucida Sans Unicode"/>
                <a:cs typeface="Lucida Sans Unicode"/>
              </a:rPr>
              <a:t> -</a:t>
            </a:r>
            <a:r>
              <a:rPr spc="-30" dirty="0">
                <a:latin typeface="Lucida Sans Unicode"/>
                <a:cs typeface="Lucida Sans Unicode"/>
              </a:rPr>
              <a:t> </a:t>
            </a:r>
            <a:r>
              <a:rPr spc="-45" dirty="0">
                <a:latin typeface="Lucida Sans Unicode"/>
                <a:cs typeface="Lucida Sans Unicode"/>
              </a:rPr>
              <a:t>A</a:t>
            </a:r>
            <a:r>
              <a:rPr spc="-5" dirty="0">
                <a:latin typeface="Lucida Sans Unicode"/>
                <a:cs typeface="Lucida Sans Unicode"/>
              </a:rPr>
              <a:t>c</a:t>
            </a:r>
            <a:r>
              <a:rPr spc="5" dirty="0">
                <a:latin typeface="Lucida Sans Unicode"/>
                <a:cs typeface="Lucida Sans Unicode"/>
              </a:rPr>
              <a:t>e</a:t>
            </a:r>
            <a:r>
              <a:rPr dirty="0">
                <a:latin typeface="Lucida Sans Unicode"/>
                <a:cs typeface="Lucida Sans Unicode"/>
              </a:rPr>
              <a:t>t</a:t>
            </a:r>
            <a:r>
              <a:rPr spc="-10" dirty="0">
                <a:latin typeface="Lucida Sans Unicode"/>
                <a:cs typeface="Lucida Sans Unicode"/>
              </a:rPr>
              <a:t>y</a:t>
            </a:r>
            <a:r>
              <a:rPr spc="-20" dirty="0">
                <a:latin typeface="Lucida Sans Unicode"/>
                <a:cs typeface="Lucida Sans Unicode"/>
              </a:rPr>
              <a:t>l</a:t>
            </a:r>
            <a:r>
              <a:rPr spc="-25" dirty="0">
                <a:latin typeface="Lucida Sans Unicode"/>
                <a:cs typeface="Lucida Sans Unicode"/>
              </a:rPr>
              <a:t>-</a:t>
            </a:r>
            <a:r>
              <a:rPr spc="-20" dirty="0">
                <a:latin typeface="Lucida Sans Unicode"/>
                <a:cs typeface="Lucida Sans Unicode"/>
              </a:rPr>
              <a:t>i</a:t>
            </a:r>
            <a:r>
              <a:rPr spc="-45" dirty="0">
                <a:latin typeface="Lucida Sans Unicode"/>
                <a:cs typeface="Lucida Sans Unicode"/>
              </a:rPr>
              <a:t>m</a:t>
            </a:r>
            <a:r>
              <a:rPr spc="-5" dirty="0">
                <a:latin typeface="Lucida Sans Unicode"/>
                <a:cs typeface="Lucida Sans Unicode"/>
              </a:rPr>
              <a:t>i</a:t>
            </a:r>
            <a:r>
              <a:rPr spc="-20" dirty="0">
                <a:latin typeface="Lucida Sans Unicode"/>
                <a:cs typeface="Lucida Sans Unicode"/>
              </a:rPr>
              <a:t>d</a:t>
            </a:r>
            <a:r>
              <a:rPr spc="-5" dirty="0">
                <a:latin typeface="Lucida Sans Unicode"/>
                <a:cs typeface="Lucida Sans Unicode"/>
              </a:rPr>
              <a:t>a</a:t>
            </a:r>
            <a:r>
              <a:rPr spc="5" dirty="0">
                <a:latin typeface="Lucida Sans Unicode"/>
                <a:cs typeface="Lucida Sans Unicode"/>
              </a:rPr>
              <a:t>z</a:t>
            </a:r>
            <a:r>
              <a:rPr spc="-5" dirty="0">
                <a:latin typeface="Lucida Sans Unicode"/>
                <a:cs typeface="Lucida Sans Unicode"/>
              </a:rPr>
              <a:t>ole</a:t>
            </a:r>
            <a:r>
              <a:rPr dirty="0">
                <a:latin typeface="Lucida Sans Unicode"/>
                <a:cs typeface="Lucida Sans Unicode"/>
              </a:rPr>
              <a:t>,</a:t>
            </a:r>
            <a:r>
              <a:rPr spc="95" dirty="0">
                <a:latin typeface="Lucida Sans Unicode"/>
                <a:cs typeface="Lucida Sans Unicode"/>
              </a:rPr>
              <a:t> </a:t>
            </a:r>
            <a:r>
              <a:rPr spc="-5" dirty="0">
                <a:latin typeface="Lucida Sans Unicode"/>
                <a:cs typeface="Lucida Sans Unicode"/>
              </a:rPr>
              <a:t>D</a:t>
            </a:r>
            <a:r>
              <a:rPr spc="-20" dirty="0">
                <a:latin typeface="Lucida Sans Unicode"/>
                <a:cs typeface="Lucida Sans Unicode"/>
              </a:rPr>
              <a:t>i</a:t>
            </a:r>
            <a:r>
              <a:rPr spc="-30" dirty="0">
                <a:latin typeface="Lucida Sans Unicode"/>
                <a:cs typeface="Lucida Sans Unicode"/>
              </a:rPr>
              <a:t>m</a:t>
            </a:r>
            <a:r>
              <a:rPr spc="-5" dirty="0">
                <a:latin typeface="Lucida Sans Unicode"/>
                <a:cs typeface="Lucida Sans Unicode"/>
              </a:rPr>
              <a:t>e</a:t>
            </a:r>
            <a:r>
              <a:rPr spc="-20" dirty="0">
                <a:latin typeface="Lucida Sans Unicode"/>
                <a:cs typeface="Lucida Sans Unicode"/>
              </a:rPr>
              <a:t>t</a:t>
            </a:r>
            <a:r>
              <a:rPr spc="-25" dirty="0">
                <a:latin typeface="Lucida Sans Unicode"/>
                <a:cs typeface="Lucida Sans Unicode"/>
              </a:rPr>
              <a:t>hy</a:t>
            </a:r>
            <a:r>
              <a:rPr spc="-30" dirty="0">
                <a:latin typeface="Lucida Sans Unicode"/>
                <a:cs typeface="Lucida Sans Unicode"/>
              </a:rPr>
              <a:t>l</a:t>
            </a:r>
            <a:r>
              <a:rPr spc="-5" dirty="0">
                <a:latin typeface="Lucida Sans Unicode"/>
                <a:cs typeface="Lucida Sans Unicode"/>
              </a:rPr>
              <a:t>c</a:t>
            </a:r>
            <a:r>
              <a:rPr spc="5" dirty="0">
                <a:latin typeface="Lucida Sans Unicode"/>
                <a:cs typeface="Lucida Sans Unicode"/>
              </a:rPr>
              <a:t>a</a:t>
            </a:r>
            <a:r>
              <a:rPr spc="-5" dirty="0">
                <a:latin typeface="Lucida Sans Unicode"/>
                <a:cs typeface="Lucida Sans Unicode"/>
              </a:rPr>
              <a:t>r</a:t>
            </a:r>
            <a:r>
              <a:rPr spc="-10" dirty="0">
                <a:latin typeface="Lucida Sans Unicode"/>
                <a:cs typeface="Lucida Sans Unicode"/>
              </a:rPr>
              <a:t>b</a:t>
            </a:r>
            <a:r>
              <a:rPr dirty="0">
                <a:latin typeface="Lucida Sans Unicode"/>
                <a:cs typeface="Lucida Sans Unicode"/>
              </a:rPr>
              <a:t>a</a:t>
            </a:r>
            <a:r>
              <a:rPr spc="-275" dirty="0">
                <a:latin typeface="Lucida Sans Unicode"/>
                <a:cs typeface="Lucida Sans Unicode"/>
              </a:rPr>
              <a:t> </a:t>
            </a:r>
            <a:r>
              <a:rPr sz="2700" spc="-30" baseline="1543" dirty="0">
                <a:latin typeface="Lucida Sans Unicode"/>
                <a:cs typeface="Lucida Sans Unicode"/>
              </a:rPr>
              <a:t>m</a:t>
            </a:r>
            <a:endParaRPr sz="2700" baseline="1543" dirty="0">
              <a:latin typeface="Lucida Sans Unicode"/>
              <a:cs typeface="Lucida Sans Unicode"/>
            </a:endParaRPr>
          </a:p>
          <a:p>
            <a:pPr>
              <a:spcBef>
                <a:spcPts val="11"/>
              </a:spcBef>
              <a:buFont typeface="Lucida Sans Unicode"/>
              <a:buChar char="•"/>
            </a:pPr>
            <a:endParaRPr sz="1900" dirty="0">
              <a:latin typeface="Times New Roman"/>
              <a:cs typeface="Times New Roman"/>
            </a:endParaRPr>
          </a:p>
          <a:p>
            <a:pPr marL="85725"/>
            <a:r>
              <a:rPr spc="-10" dirty="0">
                <a:latin typeface="Lucida Sans Unicode"/>
                <a:cs typeface="Lucida Sans Unicode"/>
              </a:rPr>
              <a:t>C</a:t>
            </a:r>
            <a:r>
              <a:rPr spc="-30" dirty="0">
                <a:latin typeface="Lucida Sans Unicode"/>
                <a:cs typeface="Lucida Sans Unicode"/>
              </a:rPr>
              <a:t>H</a:t>
            </a:r>
            <a:r>
              <a:rPr spc="-15" dirty="0">
                <a:latin typeface="Lucida Sans Unicode"/>
                <a:cs typeface="Lucida Sans Unicode"/>
              </a:rPr>
              <a:t>E</a:t>
            </a:r>
            <a:r>
              <a:rPr dirty="0">
                <a:latin typeface="Lucida Sans Unicode"/>
                <a:cs typeface="Lucida Sans Unicode"/>
              </a:rPr>
              <a:t>M</a:t>
            </a:r>
            <a:r>
              <a:rPr spc="-5" dirty="0">
                <a:latin typeface="Lucida Sans Unicode"/>
                <a:cs typeface="Lucida Sans Unicode"/>
              </a:rPr>
              <a:t>I</a:t>
            </a:r>
            <a:r>
              <a:rPr dirty="0">
                <a:latin typeface="Lucida Sans Unicode"/>
                <a:cs typeface="Lucida Sans Unicode"/>
              </a:rPr>
              <a:t>CAL</a:t>
            </a:r>
            <a:r>
              <a:rPr spc="-20" dirty="0">
                <a:latin typeface="Lucida Sans Unicode"/>
                <a:cs typeface="Lucida Sans Unicode"/>
              </a:rPr>
              <a:t> </a:t>
            </a:r>
            <a:r>
              <a:rPr spc="-15" dirty="0">
                <a:latin typeface="Lucida Sans Unicode"/>
                <a:cs typeface="Lucida Sans Unicode"/>
              </a:rPr>
              <a:t>C</a:t>
            </a:r>
            <a:r>
              <a:rPr spc="-35" dirty="0">
                <a:latin typeface="Lucida Sans Unicode"/>
                <a:cs typeface="Lucida Sans Unicode"/>
              </a:rPr>
              <a:t>A</a:t>
            </a:r>
            <a:r>
              <a:rPr spc="10" dirty="0">
                <a:latin typeface="Lucida Sans Unicode"/>
                <a:cs typeface="Lucida Sans Unicode"/>
              </a:rPr>
              <a:t>R</a:t>
            </a:r>
            <a:r>
              <a:rPr spc="-25" dirty="0">
                <a:latin typeface="Lucida Sans Unicode"/>
                <a:cs typeface="Lucida Sans Unicode"/>
              </a:rPr>
              <a:t>C</a:t>
            </a:r>
            <a:r>
              <a:rPr spc="-5" dirty="0">
                <a:latin typeface="Lucida Sans Unicode"/>
                <a:cs typeface="Lucida Sans Unicode"/>
              </a:rPr>
              <a:t>I</a:t>
            </a:r>
            <a:r>
              <a:rPr spc="-25" dirty="0">
                <a:latin typeface="Lucida Sans Unicode"/>
                <a:cs typeface="Lucida Sans Unicode"/>
              </a:rPr>
              <a:t>N</a:t>
            </a:r>
            <a:r>
              <a:rPr spc="-15" dirty="0">
                <a:latin typeface="Lucida Sans Unicode"/>
                <a:cs typeface="Lucida Sans Unicode"/>
              </a:rPr>
              <a:t>O</a:t>
            </a:r>
            <a:r>
              <a:rPr spc="-35" dirty="0">
                <a:latin typeface="Lucida Sans Unicode"/>
                <a:cs typeface="Lucida Sans Unicode"/>
              </a:rPr>
              <a:t>GE</a:t>
            </a:r>
            <a:r>
              <a:rPr spc="-50" dirty="0">
                <a:latin typeface="Lucida Sans Unicode"/>
                <a:cs typeface="Lucida Sans Unicode"/>
              </a:rPr>
              <a:t>N</a:t>
            </a:r>
            <a:r>
              <a:rPr spc="-10" dirty="0">
                <a:latin typeface="Lucida Sans Unicode"/>
                <a:cs typeface="Lucida Sans Unicode"/>
              </a:rPr>
              <a:t>S</a:t>
            </a:r>
            <a:r>
              <a:rPr spc="-55" dirty="0">
                <a:latin typeface="Lucida Sans Unicode"/>
                <a:cs typeface="Lucida Sans Unicode"/>
              </a:rPr>
              <a:t> </a:t>
            </a:r>
            <a:r>
              <a:rPr spc="-5" dirty="0">
                <a:latin typeface="Lucida Sans Unicode"/>
                <a:cs typeface="Lucida Sans Unicode"/>
              </a:rPr>
              <a:t>I</a:t>
            </a:r>
            <a:r>
              <a:rPr spc="-30" dirty="0">
                <a:latin typeface="Lucida Sans Unicode"/>
                <a:cs typeface="Lucida Sans Unicode"/>
              </a:rPr>
              <a:t>n</a:t>
            </a:r>
            <a:r>
              <a:rPr spc="-5" dirty="0">
                <a:latin typeface="Lucida Sans Unicode"/>
                <a:cs typeface="Lucida Sans Unicode"/>
              </a:rPr>
              <a:t>dir</a:t>
            </a:r>
            <a:r>
              <a:rPr spc="5" dirty="0">
                <a:latin typeface="Lucida Sans Unicode"/>
                <a:cs typeface="Lucida Sans Unicode"/>
              </a:rPr>
              <a:t>e</a:t>
            </a:r>
            <a:r>
              <a:rPr spc="-5" dirty="0">
                <a:latin typeface="Lucida Sans Unicode"/>
                <a:cs typeface="Lucida Sans Unicode"/>
              </a:rPr>
              <a:t>c</a:t>
            </a:r>
            <a:r>
              <a:rPr spc="30" dirty="0">
                <a:latin typeface="Lucida Sans Unicode"/>
                <a:cs typeface="Lucida Sans Unicode"/>
              </a:rPr>
              <a:t>t</a:t>
            </a:r>
            <a:r>
              <a:rPr spc="-25" dirty="0">
                <a:latin typeface="Lucida Sans Unicode"/>
                <a:cs typeface="Lucida Sans Unicode"/>
              </a:rPr>
              <a:t>-</a:t>
            </a:r>
            <a:r>
              <a:rPr spc="-10" dirty="0">
                <a:latin typeface="Lucida Sans Unicode"/>
                <a:cs typeface="Lucida Sans Unicode"/>
              </a:rPr>
              <a:t>a</a:t>
            </a:r>
            <a:r>
              <a:rPr spc="-15" dirty="0">
                <a:latin typeface="Lucida Sans Unicode"/>
                <a:cs typeface="Lucida Sans Unicode"/>
              </a:rPr>
              <a:t>c</a:t>
            </a:r>
            <a:r>
              <a:rPr spc="10" dirty="0">
                <a:latin typeface="Lucida Sans Unicode"/>
                <a:cs typeface="Lucida Sans Unicode"/>
              </a:rPr>
              <a:t>t</a:t>
            </a:r>
            <a:r>
              <a:rPr spc="-20" dirty="0">
                <a:latin typeface="Lucida Sans Unicode"/>
                <a:cs typeface="Lucida Sans Unicode"/>
              </a:rPr>
              <a:t>i</a:t>
            </a:r>
            <a:r>
              <a:rPr spc="-40" dirty="0">
                <a:latin typeface="Lucida Sans Unicode"/>
                <a:cs typeface="Lucida Sans Unicode"/>
              </a:rPr>
              <a:t>n</a:t>
            </a:r>
            <a:r>
              <a:rPr spc="-15" dirty="0">
                <a:latin typeface="Lucida Sans Unicode"/>
                <a:cs typeface="Lucida Sans Unicode"/>
              </a:rPr>
              <a:t>g</a:t>
            </a:r>
            <a:endParaRPr dirty="0">
              <a:latin typeface="Lucida Sans Unicode"/>
              <a:cs typeface="Lucida Sans Unicode"/>
            </a:endParaRPr>
          </a:p>
          <a:p>
            <a:pPr marL="230504" indent="-217804">
              <a:buFont typeface="Lucida Sans Unicode"/>
              <a:buChar char="•"/>
              <a:tabLst>
                <a:tab pos="231140" algn="l"/>
              </a:tabLst>
            </a:pPr>
            <a:r>
              <a:rPr dirty="0">
                <a:latin typeface="Lucida Sans Unicode"/>
                <a:cs typeface="Lucida Sans Unicode"/>
              </a:rPr>
              <a:t>Re</a:t>
            </a:r>
            <a:r>
              <a:rPr spc="-10" dirty="0">
                <a:latin typeface="Lucida Sans Unicode"/>
                <a:cs typeface="Lucida Sans Unicode"/>
              </a:rPr>
              <a:t>q</a:t>
            </a:r>
            <a:r>
              <a:rPr spc="-15" dirty="0">
                <a:latin typeface="Lucida Sans Unicode"/>
                <a:cs typeface="Lucida Sans Unicode"/>
              </a:rPr>
              <a:t>u</a:t>
            </a:r>
            <a:r>
              <a:rPr spc="-5" dirty="0">
                <a:latin typeface="Lucida Sans Unicode"/>
                <a:cs typeface="Lucida Sans Unicode"/>
              </a:rPr>
              <a:t>i</a:t>
            </a:r>
            <a:r>
              <a:rPr spc="-20" dirty="0">
                <a:latin typeface="Lucida Sans Unicode"/>
                <a:cs typeface="Lucida Sans Unicode"/>
              </a:rPr>
              <a:t>r</a:t>
            </a:r>
            <a:r>
              <a:rPr dirty="0">
                <a:latin typeface="Lucida Sans Unicode"/>
                <a:cs typeface="Lucida Sans Unicode"/>
              </a:rPr>
              <a:t>e</a:t>
            </a:r>
            <a:r>
              <a:rPr spc="20" dirty="0">
                <a:latin typeface="Lucida Sans Unicode"/>
                <a:cs typeface="Lucida Sans Unicode"/>
              </a:rPr>
              <a:t> </a:t>
            </a:r>
            <a:r>
              <a:rPr dirty="0">
                <a:latin typeface="Lucida Sans Unicode"/>
                <a:cs typeface="Lucida Sans Unicode"/>
              </a:rPr>
              <a:t>metabo</a:t>
            </a:r>
            <a:r>
              <a:rPr spc="-20" dirty="0">
                <a:latin typeface="Lucida Sans Unicode"/>
                <a:cs typeface="Lucida Sans Unicode"/>
              </a:rPr>
              <a:t>l</a:t>
            </a:r>
            <a:r>
              <a:rPr spc="-15" dirty="0">
                <a:latin typeface="Lucida Sans Unicode"/>
                <a:cs typeface="Lucida Sans Unicode"/>
              </a:rPr>
              <a:t>i</a:t>
            </a:r>
            <a:r>
              <a:rPr dirty="0">
                <a:latin typeface="Lucida Sans Unicode"/>
                <a:cs typeface="Lucida Sans Unicode"/>
              </a:rPr>
              <a:t>c</a:t>
            </a:r>
            <a:r>
              <a:rPr spc="40" dirty="0">
                <a:latin typeface="Lucida Sans Unicode"/>
                <a:cs typeface="Lucida Sans Unicode"/>
              </a:rPr>
              <a:t> </a:t>
            </a:r>
            <a:r>
              <a:rPr spc="-5" dirty="0">
                <a:latin typeface="Lucida Sans Unicode"/>
                <a:cs typeface="Lucida Sans Unicode"/>
              </a:rPr>
              <a:t>conv</a:t>
            </a:r>
            <a:r>
              <a:rPr dirty="0">
                <a:latin typeface="Lucida Sans Unicode"/>
                <a:cs typeface="Lucida Sans Unicode"/>
              </a:rPr>
              <a:t>e</a:t>
            </a:r>
            <a:r>
              <a:rPr spc="-10" dirty="0">
                <a:latin typeface="Lucida Sans Unicode"/>
                <a:cs typeface="Lucida Sans Unicode"/>
              </a:rPr>
              <a:t>r</a:t>
            </a:r>
            <a:r>
              <a:rPr spc="-20" dirty="0">
                <a:latin typeface="Lucida Sans Unicode"/>
                <a:cs typeface="Lucida Sans Unicode"/>
              </a:rPr>
              <a:t>s</a:t>
            </a:r>
            <a:r>
              <a:rPr spc="-5" dirty="0">
                <a:latin typeface="Lucida Sans Unicode"/>
                <a:cs typeface="Lucida Sans Unicode"/>
              </a:rPr>
              <a:t>i</a:t>
            </a:r>
            <a:r>
              <a:rPr spc="-20" dirty="0">
                <a:latin typeface="Lucida Sans Unicode"/>
                <a:cs typeface="Lucida Sans Unicode"/>
              </a:rPr>
              <a:t>o</a:t>
            </a:r>
            <a:r>
              <a:rPr dirty="0">
                <a:latin typeface="Lucida Sans Unicode"/>
                <a:cs typeface="Lucida Sans Unicode"/>
              </a:rPr>
              <a:t>n</a:t>
            </a:r>
            <a:r>
              <a:rPr spc="5" dirty="0">
                <a:latin typeface="Lucida Sans Unicode"/>
                <a:cs typeface="Lucida Sans Unicode"/>
              </a:rPr>
              <a:t> </a:t>
            </a:r>
            <a:r>
              <a:rPr spc="-10" dirty="0">
                <a:latin typeface="Lucida Sans Unicode"/>
                <a:cs typeface="Lucida Sans Unicode"/>
              </a:rPr>
              <a:t>b</a:t>
            </a:r>
            <a:r>
              <a:rPr dirty="0">
                <a:latin typeface="Lucida Sans Unicode"/>
                <a:cs typeface="Lucida Sans Unicode"/>
              </a:rPr>
              <a:t>e</a:t>
            </a:r>
            <a:r>
              <a:rPr spc="-5" dirty="0">
                <a:latin typeface="Lucida Sans Unicode"/>
                <a:cs typeface="Lucida Sans Unicode"/>
              </a:rPr>
              <a:t>fo</a:t>
            </a:r>
            <a:r>
              <a:rPr spc="-20" dirty="0">
                <a:latin typeface="Lucida Sans Unicode"/>
                <a:cs typeface="Lucida Sans Unicode"/>
              </a:rPr>
              <a:t>r</a:t>
            </a:r>
            <a:r>
              <a:rPr dirty="0">
                <a:latin typeface="Lucida Sans Unicode"/>
                <a:cs typeface="Lucida Sans Unicode"/>
              </a:rPr>
              <a:t>e</a:t>
            </a:r>
            <a:r>
              <a:rPr spc="10" dirty="0">
                <a:latin typeface="Lucida Sans Unicode"/>
                <a:cs typeface="Lucida Sans Unicode"/>
              </a:rPr>
              <a:t> </a:t>
            </a:r>
            <a:r>
              <a:rPr spc="-15" dirty="0">
                <a:latin typeface="Lucida Sans Unicode"/>
                <a:cs typeface="Lucida Sans Unicode"/>
              </a:rPr>
              <a:t>t</a:t>
            </a:r>
            <a:r>
              <a:rPr dirty="0">
                <a:latin typeface="Lucida Sans Unicode"/>
                <a:cs typeface="Lucida Sans Unicode"/>
              </a:rPr>
              <a:t>hey</a:t>
            </a:r>
            <a:r>
              <a:rPr spc="-5" dirty="0">
                <a:latin typeface="Lucida Sans Unicode"/>
                <a:cs typeface="Lucida Sans Unicode"/>
              </a:rPr>
              <a:t> becom</a:t>
            </a:r>
            <a:r>
              <a:rPr dirty="0">
                <a:latin typeface="Lucida Sans Unicode"/>
                <a:cs typeface="Lucida Sans Unicode"/>
              </a:rPr>
              <a:t>e</a:t>
            </a:r>
            <a:r>
              <a:rPr spc="-20" dirty="0">
                <a:latin typeface="Lucida Sans Unicode"/>
                <a:cs typeface="Lucida Sans Unicode"/>
              </a:rPr>
              <a:t> </a:t>
            </a:r>
            <a:r>
              <a:rPr spc="-5" dirty="0">
                <a:latin typeface="Lucida Sans Unicode"/>
                <a:cs typeface="Lucida Sans Unicode"/>
              </a:rPr>
              <a:t>acti</a:t>
            </a:r>
            <a:r>
              <a:rPr dirty="0">
                <a:latin typeface="Lucida Sans Unicode"/>
                <a:cs typeface="Lucida Sans Unicode"/>
              </a:rPr>
              <a:t>ve.</a:t>
            </a:r>
          </a:p>
          <a:p>
            <a:pPr marL="230504" indent="-217804">
              <a:buFont typeface="Lucida Sans Unicode"/>
              <a:buChar char="•"/>
              <a:tabLst>
                <a:tab pos="231140" algn="l"/>
              </a:tabLst>
            </a:pPr>
            <a:r>
              <a:rPr spc="-35" dirty="0">
                <a:latin typeface="Lucida Sans Unicode"/>
                <a:cs typeface="Lucida Sans Unicode"/>
              </a:rPr>
              <a:t>A</a:t>
            </a:r>
            <a:r>
              <a:rPr spc="-5" dirty="0">
                <a:latin typeface="Lucida Sans Unicode"/>
                <a:cs typeface="Lucida Sans Unicode"/>
              </a:rPr>
              <a:t>r</a:t>
            </a:r>
            <a:r>
              <a:rPr spc="-15" dirty="0">
                <a:latin typeface="Lucida Sans Unicode"/>
                <a:cs typeface="Lucida Sans Unicode"/>
              </a:rPr>
              <a:t>oma</a:t>
            </a:r>
            <a:r>
              <a:rPr dirty="0">
                <a:latin typeface="Lucida Sans Unicode"/>
                <a:cs typeface="Lucida Sans Unicode"/>
              </a:rPr>
              <a:t>t</a:t>
            </a:r>
            <a:r>
              <a:rPr spc="-10" dirty="0">
                <a:latin typeface="Lucida Sans Unicode"/>
                <a:cs typeface="Lucida Sans Unicode"/>
              </a:rPr>
              <a:t>i</a:t>
            </a:r>
            <a:r>
              <a:rPr dirty="0">
                <a:latin typeface="Lucida Sans Unicode"/>
                <a:cs typeface="Lucida Sans Unicode"/>
              </a:rPr>
              <a:t>c</a:t>
            </a:r>
            <a:r>
              <a:rPr spc="40" dirty="0">
                <a:latin typeface="Lucida Sans Unicode"/>
                <a:cs typeface="Lucida Sans Unicode"/>
              </a:rPr>
              <a:t> </a:t>
            </a:r>
            <a:r>
              <a:rPr spc="-15" dirty="0">
                <a:latin typeface="Lucida Sans Unicode"/>
                <a:cs typeface="Lucida Sans Unicode"/>
              </a:rPr>
              <a:t>a</a:t>
            </a:r>
            <a:r>
              <a:rPr spc="-20" dirty="0">
                <a:latin typeface="Lucida Sans Unicode"/>
                <a:cs typeface="Lucida Sans Unicode"/>
              </a:rPr>
              <a:t>m</a:t>
            </a:r>
            <a:r>
              <a:rPr spc="-15" dirty="0">
                <a:latin typeface="Lucida Sans Unicode"/>
                <a:cs typeface="Lucida Sans Unicode"/>
              </a:rPr>
              <a:t>ine</a:t>
            </a:r>
            <a:r>
              <a:rPr spc="-10" dirty="0">
                <a:latin typeface="Lucida Sans Unicode"/>
                <a:cs typeface="Lucida Sans Unicode"/>
              </a:rPr>
              <a:t>s </a:t>
            </a:r>
            <a:r>
              <a:rPr spc="-15" dirty="0">
                <a:latin typeface="Lucida Sans Unicode"/>
                <a:cs typeface="Lucida Sans Unicode"/>
              </a:rPr>
              <a:t>an</a:t>
            </a:r>
            <a:r>
              <a:rPr dirty="0">
                <a:latin typeface="Lucida Sans Unicode"/>
                <a:cs typeface="Lucida Sans Unicode"/>
              </a:rPr>
              <a:t>d</a:t>
            </a:r>
            <a:r>
              <a:rPr spc="15" dirty="0">
                <a:latin typeface="Lucida Sans Unicode"/>
                <a:cs typeface="Lucida Sans Unicode"/>
              </a:rPr>
              <a:t> </a:t>
            </a:r>
            <a:r>
              <a:rPr spc="-5" dirty="0">
                <a:latin typeface="Lucida Sans Unicode"/>
                <a:cs typeface="Lucida Sans Unicode"/>
              </a:rPr>
              <a:t>a</a:t>
            </a:r>
            <a:r>
              <a:rPr spc="5" dirty="0">
                <a:latin typeface="Lucida Sans Unicode"/>
                <a:cs typeface="Lucida Sans Unicode"/>
              </a:rPr>
              <a:t>z</a:t>
            </a:r>
            <a:r>
              <a:rPr dirty="0">
                <a:latin typeface="Lucida Sans Unicode"/>
                <a:cs typeface="Lucida Sans Unicode"/>
              </a:rPr>
              <a:t>o</a:t>
            </a:r>
            <a:r>
              <a:rPr spc="25" dirty="0">
                <a:latin typeface="Lucida Sans Unicode"/>
                <a:cs typeface="Lucida Sans Unicode"/>
              </a:rPr>
              <a:t> </a:t>
            </a:r>
            <a:r>
              <a:rPr spc="-5" dirty="0">
                <a:latin typeface="Lucida Sans Unicode"/>
                <a:cs typeface="Lucida Sans Unicode"/>
              </a:rPr>
              <a:t>d</a:t>
            </a:r>
            <a:r>
              <a:rPr spc="-20" dirty="0">
                <a:latin typeface="Lucida Sans Unicode"/>
                <a:cs typeface="Lucida Sans Unicode"/>
              </a:rPr>
              <a:t>y</a:t>
            </a:r>
            <a:r>
              <a:rPr spc="5" dirty="0">
                <a:latin typeface="Lucida Sans Unicode"/>
                <a:cs typeface="Lucida Sans Unicode"/>
              </a:rPr>
              <a:t>e</a:t>
            </a:r>
            <a:r>
              <a:rPr spc="-10" dirty="0">
                <a:latin typeface="Lucida Sans Unicode"/>
                <a:cs typeface="Lucida Sans Unicode"/>
              </a:rPr>
              <a:t>s</a:t>
            </a:r>
            <a:endParaRPr dirty="0">
              <a:latin typeface="Lucida Sans Unicode"/>
              <a:cs typeface="Lucida Sans Unicode"/>
            </a:endParaRPr>
          </a:p>
          <a:p>
            <a:pPr marL="2115820" indent="-204470">
              <a:lnSpc>
                <a:spcPts val="2145"/>
              </a:lnSpc>
              <a:buFont typeface="Lucida Sans Unicode"/>
              <a:buChar char="-"/>
              <a:tabLst>
                <a:tab pos="2116455" algn="l"/>
              </a:tabLst>
            </a:pPr>
            <a:r>
              <a:rPr spc="-5" dirty="0">
                <a:latin typeface="Lucida Sans Unicode"/>
                <a:cs typeface="Lucida Sans Unicode"/>
              </a:rPr>
              <a:t>B</a:t>
            </a:r>
            <a:r>
              <a:rPr spc="5" dirty="0">
                <a:latin typeface="Lucida Sans Unicode"/>
                <a:cs typeface="Lucida Sans Unicode"/>
              </a:rPr>
              <a:t>e</a:t>
            </a:r>
            <a:r>
              <a:rPr dirty="0">
                <a:latin typeface="Lucida Sans Unicode"/>
                <a:cs typeface="Lucida Sans Unicode"/>
              </a:rPr>
              <a:t>t</a:t>
            </a:r>
            <a:r>
              <a:rPr spc="-5" dirty="0">
                <a:latin typeface="Lucida Sans Unicode"/>
                <a:cs typeface="Lucida Sans Unicode"/>
              </a:rPr>
              <a:t>a</a:t>
            </a:r>
            <a:r>
              <a:rPr spc="-25" dirty="0">
                <a:latin typeface="Lucida Sans Unicode"/>
                <a:cs typeface="Lucida Sans Unicode"/>
              </a:rPr>
              <a:t>-n</a:t>
            </a:r>
            <a:r>
              <a:rPr spc="-10" dirty="0">
                <a:latin typeface="Lucida Sans Unicode"/>
                <a:cs typeface="Lucida Sans Unicode"/>
              </a:rPr>
              <a:t>a</a:t>
            </a:r>
            <a:r>
              <a:rPr spc="-25" dirty="0">
                <a:latin typeface="Lucida Sans Unicode"/>
                <a:cs typeface="Lucida Sans Unicode"/>
              </a:rPr>
              <a:t>p</a:t>
            </a:r>
            <a:r>
              <a:rPr spc="-40" dirty="0">
                <a:latin typeface="Lucida Sans Unicode"/>
                <a:cs typeface="Lucida Sans Unicode"/>
              </a:rPr>
              <a:t>h</a:t>
            </a:r>
            <a:r>
              <a:rPr spc="-15" dirty="0">
                <a:latin typeface="Lucida Sans Unicode"/>
                <a:cs typeface="Lucida Sans Unicode"/>
              </a:rPr>
              <a:t>th</a:t>
            </a:r>
            <a:r>
              <a:rPr spc="-20" dirty="0">
                <a:latin typeface="Lucida Sans Unicode"/>
                <a:cs typeface="Lucida Sans Unicode"/>
              </a:rPr>
              <a:t>yl</a:t>
            </a:r>
            <a:r>
              <a:rPr spc="-10" dirty="0">
                <a:latin typeface="Lucida Sans Unicode"/>
                <a:cs typeface="Lucida Sans Unicode"/>
              </a:rPr>
              <a:t>a</a:t>
            </a:r>
            <a:r>
              <a:rPr spc="-35" dirty="0">
                <a:latin typeface="Lucida Sans Unicode"/>
                <a:cs typeface="Lucida Sans Unicode"/>
              </a:rPr>
              <a:t>m</a:t>
            </a:r>
            <a:r>
              <a:rPr spc="-30" dirty="0">
                <a:latin typeface="Lucida Sans Unicode"/>
                <a:cs typeface="Lucida Sans Unicode"/>
              </a:rPr>
              <a:t>in</a:t>
            </a:r>
            <a:r>
              <a:rPr spc="5" dirty="0">
                <a:latin typeface="Lucida Sans Unicode"/>
                <a:cs typeface="Lucida Sans Unicode"/>
              </a:rPr>
              <a:t>e</a:t>
            </a:r>
            <a:r>
              <a:rPr dirty="0">
                <a:latin typeface="Lucida Sans Unicode"/>
                <a:cs typeface="Lucida Sans Unicode"/>
              </a:rPr>
              <a:t>:</a:t>
            </a:r>
            <a:r>
              <a:rPr spc="10" dirty="0">
                <a:latin typeface="Lucida Sans Unicode"/>
                <a:cs typeface="Lucida Sans Unicode"/>
              </a:rPr>
              <a:t> </a:t>
            </a:r>
            <a:r>
              <a:rPr spc="-5" dirty="0">
                <a:latin typeface="Lucida Sans Unicode"/>
                <a:cs typeface="Lucida Sans Unicode"/>
              </a:rPr>
              <a:t>B</a:t>
            </a:r>
            <a:r>
              <a:rPr spc="-20" dirty="0">
                <a:latin typeface="Lucida Sans Unicode"/>
                <a:cs typeface="Lucida Sans Unicode"/>
              </a:rPr>
              <a:t>l</a:t>
            </a:r>
            <a:r>
              <a:rPr dirty="0">
                <a:latin typeface="Lucida Sans Unicode"/>
                <a:cs typeface="Lucida Sans Unicode"/>
              </a:rPr>
              <a:t>a</a:t>
            </a:r>
            <a:r>
              <a:rPr spc="-10" dirty="0">
                <a:latin typeface="Lucida Sans Unicode"/>
                <a:cs typeface="Lucida Sans Unicode"/>
              </a:rPr>
              <a:t>d</a:t>
            </a:r>
            <a:r>
              <a:rPr spc="-20" dirty="0">
                <a:latin typeface="Lucida Sans Unicode"/>
                <a:cs typeface="Lucida Sans Unicode"/>
              </a:rPr>
              <a:t>d</a:t>
            </a:r>
            <a:r>
              <a:rPr spc="5" dirty="0">
                <a:latin typeface="Lucida Sans Unicode"/>
                <a:cs typeface="Lucida Sans Unicode"/>
              </a:rPr>
              <a:t>e</a:t>
            </a:r>
            <a:r>
              <a:rPr dirty="0">
                <a:latin typeface="Lucida Sans Unicode"/>
                <a:cs typeface="Lucida Sans Unicode"/>
              </a:rPr>
              <a:t>r</a:t>
            </a:r>
            <a:r>
              <a:rPr spc="80" dirty="0">
                <a:latin typeface="Lucida Sans Unicode"/>
                <a:cs typeface="Lucida Sans Unicode"/>
              </a:rPr>
              <a:t> </a:t>
            </a:r>
            <a:r>
              <a:rPr spc="-25" dirty="0">
                <a:latin typeface="Lucida Sans Unicode"/>
                <a:cs typeface="Lucida Sans Unicode"/>
              </a:rPr>
              <a:t>C</a:t>
            </a:r>
            <a:r>
              <a:rPr spc="-15" dirty="0">
                <a:latin typeface="Lucida Sans Unicode"/>
                <a:cs typeface="Lucida Sans Unicode"/>
              </a:rPr>
              <a:t>A</a:t>
            </a:r>
            <a:r>
              <a:rPr spc="-40" dirty="0">
                <a:latin typeface="Lucida Sans Unicode"/>
                <a:cs typeface="Lucida Sans Unicode"/>
              </a:rPr>
              <a:t> </a:t>
            </a:r>
            <a:r>
              <a:rPr spc="-20" dirty="0">
                <a:latin typeface="Lucida Sans Unicode"/>
                <a:cs typeface="Lucida Sans Unicode"/>
              </a:rPr>
              <a:t>i</a:t>
            </a:r>
            <a:r>
              <a:rPr spc="-15" dirty="0">
                <a:latin typeface="Lucida Sans Unicode"/>
                <a:cs typeface="Lucida Sans Unicode"/>
              </a:rPr>
              <a:t>n</a:t>
            </a:r>
            <a:r>
              <a:rPr spc="-5" dirty="0">
                <a:latin typeface="Lucida Sans Unicode"/>
                <a:cs typeface="Lucida Sans Unicode"/>
              </a:rPr>
              <a:t> </a:t>
            </a:r>
            <a:r>
              <a:rPr spc="-20" dirty="0">
                <a:latin typeface="Lucida Sans Unicode"/>
                <a:cs typeface="Lucida Sans Unicode"/>
              </a:rPr>
              <a:t>r</a:t>
            </a:r>
            <a:r>
              <a:rPr spc="-25" dirty="0">
                <a:latin typeface="Lucida Sans Unicode"/>
                <a:cs typeface="Lucida Sans Unicode"/>
              </a:rPr>
              <a:t>u</a:t>
            </a:r>
            <a:r>
              <a:rPr spc="-20" dirty="0">
                <a:latin typeface="Lucida Sans Unicode"/>
                <a:cs typeface="Lucida Sans Unicode"/>
              </a:rPr>
              <a:t>b</a:t>
            </a:r>
            <a:r>
              <a:rPr spc="-5" dirty="0">
                <a:latin typeface="Lucida Sans Unicode"/>
                <a:cs typeface="Lucida Sans Unicode"/>
              </a:rPr>
              <a:t>b</a:t>
            </a:r>
            <a:r>
              <a:rPr dirty="0">
                <a:latin typeface="Lucida Sans Unicode"/>
                <a:cs typeface="Lucida Sans Unicode"/>
              </a:rPr>
              <a:t>er</a:t>
            </a:r>
            <a:r>
              <a:rPr spc="45" dirty="0">
                <a:latin typeface="Lucida Sans Unicode"/>
                <a:cs typeface="Lucida Sans Unicode"/>
              </a:rPr>
              <a:t> </a:t>
            </a:r>
            <a:r>
              <a:rPr dirty="0">
                <a:latin typeface="Lucida Sans Unicode"/>
                <a:cs typeface="Lucida Sans Unicode"/>
              </a:rPr>
              <a:t>facto</a:t>
            </a:r>
            <a:r>
              <a:rPr spc="-10" dirty="0">
                <a:latin typeface="Lucida Sans Unicode"/>
                <a:cs typeface="Lucida Sans Unicode"/>
              </a:rPr>
              <a:t>r</a:t>
            </a:r>
            <a:r>
              <a:rPr spc="-20" dirty="0">
                <a:latin typeface="Lucida Sans Unicode"/>
                <a:cs typeface="Lucida Sans Unicode"/>
              </a:rPr>
              <a:t>i</a:t>
            </a:r>
            <a:r>
              <a:rPr spc="5" dirty="0">
                <a:latin typeface="Lucida Sans Unicode"/>
                <a:cs typeface="Lucida Sans Unicode"/>
              </a:rPr>
              <a:t>e</a:t>
            </a:r>
            <a:r>
              <a:rPr spc="-10" dirty="0">
                <a:latin typeface="Lucida Sans Unicode"/>
                <a:cs typeface="Lucida Sans Unicode"/>
              </a:rPr>
              <a:t>s</a:t>
            </a:r>
            <a:endParaRPr dirty="0">
              <a:latin typeface="Lucida Sans Unicode"/>
              <a:cs typeface="Lucida Sans Unicode"/>
            </a:endParaRPr>
          </a:p>
          <a:p>
            <a:pPr marL="2115820" indent="-204470">
              <a:lnSpc>
                <a:spcPts val="2385"/>
              </a:lnSpc>
              <a:buFont typeface="Lucida Sans Unicode"/>
              <a:buChar char="-"/>
              <a:tabLst>
                <a:tab pos="2116455" algn="l"/>
              </a:tabLst>
            </a:pPr>
            <a:r>
              <a:rPr spc="-45" dirty="0">
                <a:latin typeface="Lucida Sans Unicode"/>
                <a:cs typeface="Lucida Sans Unicode"/>
              </a:rPr>
              <a:t>A</a:t>
            </a:r>
            <a:r>
              <a:rPr dirty="0">
                <a:latin typeface="Lucida Sans Unicode"/>
                <a:cs typeface="Lucida Sans Unicode"/>
              </a:rPr>
              <a:t>zo </a:t>
            </a:r>
            <a:r>
              <a:rPr spc="-5" dirty="0">
                <a:latin typeface="Lucida Sans Unicode"/>
                <a:cs typeface="Lucida Sans Unicode"/>
              </a:rPr>
              <a:t>d</a:t>
            </a:r>
            <a:r>
              <a:rPr spc="-20" dirty="0">
                <a:latin typeface="Lucida Sans Unicode"/>
                <a:cs typeface="Lucida Sans Unicode"/>
              </a:rPr>
              <a:t>y</a:t>
            </a:r>
            <a:r>
              <a:rPr spc="5" dirty="0">
                <a:latin typeface="Lucida Sans Unicode"/>
                <a:cs typeface="Lucida Sans Unicode"/>
              </a:rPr>
              <a:t>e</a:t>
            </a:r>
            <a:r>
              <a:rPr spc="-10" dirty="0">
                <a:latin typeface="Lucida Sans Unicode"/>
                <a:cs typeface="Lucida Sans Unicode"/>
              </a:rPr>
              <a:t>s</a:t>
            </a:r>
            <a:r>
              <a:rPr spc="10" dirty="0">
                <a:latin typeface="Lucida Sans Unicode"/>
                <a:cs typeface="Lucida Sans Unicode"/>
              </a:rPr>
              <a:t> </a:t>
            </a:r>
            <a:r>
              <a:rPr spc="-30" dirty="0">
                <a:latin typeface="Lucida Sans Unicode"/>
                <a:cs typeface="Lucida Sans Unicode"/>
              </a:rPr>
              <a:t>u</a:t>
            </a:r>
            <a:r>
              <a:rPr spc="-40" dirty="0">
                <a:latin typeface="Lucida Sans Unicode"/>
                <a:cs typeface="Lucida Sans Unicode"/>
              </a:rPr>
              <a:t>s</a:t>
            </a:r>
            <a:r>
              <a:rPr spc="5" dirty="0">
                <a:latin typeface="Lucida Sans Unicode"/>
                <a:cs typeface="Lucida Sans Unicode"/>
              </a:rPr>
              <a:t>e</a:t>
            </a:r>
            <a:r>
              <a:rPr dirty="0">
                <a:latin typeface="Lucida Sans Unicode"/>
                <a:cs typeface="Lucida Sans Unicode"/>
              </a:rPr>
              <a:t>d</a:t>
            </a:r>
            <a:r>
              <a:rPr spc="-15" dirty="0">
                <a:latin typeface="Lucida Sans Unicode"/>
                <a:cs typeface="Lucida Sans Unicode"/>
              </a:rPr>
              <a:t> </a:t>
            </a:r>
            <a:r>
              <a:rPr spc="-30" dirty="0">
                <a:latin typeface="Lucida Sans Unicode"/>
                <a:cs typeface="Lucida Sans Unicode"/>
              </a:rPr>
              <a:t>i</a:t>
            </a:r>
            <a:r>
              <a:rPr spc="-15" dirty="0">
                <a:latin typeface="Lucida Sans Unicode"/>
                <a:cs typeface="Lucida Sans Unicode"/>
              </a:rPr>
              <a:t>n</a:t>
            </a:r>
            <a:r>
              <a:rPr spc="20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fo</a:t>
            </a:r>
            <a:r>
              <a:rPr sz="2000" spc="5" dirty="0">
                <a:latin typeface="Lucida Sans Unicode"/>
                <a:cs typeface="Lucida Sans Unicode"/>
              </a:rPr>
              <a:t>o</a:t>
            </a:r>
            <a:r>
              <a:rPr sz="2000" dirty="0">
                <a:latin typeface="Lucida Sans Unicode"/>
                <a:cs typeface="Lucida Sans Unicode"/>
              </a:rPr>
              <a:t>d</a:t>
            </a:r>
            <a:r>
              <a:rPr sz="2000" spc="-10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c</a:t>
            </a:r>
            <a:r>
              <a:rPr sz="2000" spc="5" dirty="0">
                <a:latin typeface="Lucida Sans Unicode"/>
                <a:cs typeface="Lucida Sans Unicode"/>
              </a:rPr>
              <a:t>o</a:t>
            </a:r>
            <a:r>
              <a:rPr sz="2000" spc="-5" dirty="0">
                <a:latin typeface="Lucida Sans Unicode"/>
                <a:cs typeface="Lucida Sans Unicode"/>
              </a:rPr>
              <a:t>lor</a:t>
            </a:r>
            <a:endParaRPr sz="2000" dirty="0">
              <a:latin typeface="Lucida Sans Unicode"/>
              <a:cs typeface="Lucida Sans Unicode"/>
            </a:endParaRPr>
          </a:p>
          <a:p>
            <a:pPr marL="303530" indent="-217804">
              <a:lnSpc>
                <a:spcPts val="2145"/>
              </a:lnSpc>
              <a:spcBef>
                <a:spcPts val="30"/>
              </a:spcBef>
              <a:buFont typeface="Lucida Sans Unicode"/>
              <a:buChar char="•"/>
              <a:tabLst>
                <a:tab pos="304165" algn="l"/>
              </a:tabLst>
            </a:pPr>
            <a:r>
              <a:rPr spc="-45" dirty="0">
                <a:latin typeface="Lucida Sans Unicode"/>
                <a:cs typeface="Lucida Sans Unicode"/>
              </a:rPr>
              <a:t>A</a:t>
            </a:r>
            <a:r>
              <a:rPr spc="-25" dirty="0">
                <a:latin typeface="Lucida Sans Unicode"/>
                <a:cs typeface="Lucida Sans Unicode"/>
              </a:rPr>
              <a:t>f</a:t>
            </a:r>
            <a:r>
              <a:rPr spc="-30" dirty="0">
                <a:latin typeface="Lucida Sans Unicode"/>
                <a:cs typeface="Lucida Sans Unicode"/>
              </a:rPr>
              <a:t>l</a:t>
            </a:r>
            <a:r>
              <a:rPr spc="-5" dirty="0">
                <a:latin typeface="Lucida Sans Unicode"/>
                <a:cs typeface="Lucida Sans Unicode"/>
              </a:rPr>
              <a:t>ato</a:t>
            </a:r>
            <a:r>
              <a:rPr spc="5" dirty="0">
                <a:latin typeface="Lucida Sans Unicode"/>
                <a:cs typeface="Lucida Sans Unicode"/>
              </a:rPr>
              <a:t>x</a:t>
            </a:r>
            <a:r>
              <a:rPr spc="-15" dirty="0">
                <a:latin typeface="Lucida Sans Unicode"/>
                <a:cs typeface="Lucida Sans Unicode"/>
              </a:rPr>
              <a:t>in</a:t>
            </a:r>
            <a:r>
              <a:rPr spc="30" dirty="0">
                <a:latin typeface="Lucida Sans Unicode"/>
                <a:cs typeface="Lucida Sans Unicode"/>
              </a:rPr>
              <a:t> </a:t>
            </a:r>
            <a:r>
              <a:rPr spc="-5" dirty="0">
                <a:latin typeface="Lucida Sans Unicode"/>
                <a:cs typeface="Lucida Sans Unicode"/>
              </a:rPr>
              <a:t>B</a:t>
            </a:r>
            <a:r>
              <a:rPr dirty="0">
                <a:latin typeface="Lucida Sans Unicode"/>
                <a:cs typeface="Lucida Sans Unicode"/>
              </a:rPr>
              <a:t>(</a:t>
            </a:r>
            <a:r>
              <a:rPr spc="15" dirty="0">
                <a:latin typeface="Lucida Sans Unicode"/>
                <a:cs typeface="Lucida Sans Unicode"/>
              </a:rPr>
              <a:t> </a:t>
            </a:r>
            <a:r>
              <a:rPr spc="-45" dirty="0">
                <a:latin typeface="Lucida Sans Unicode"/>
                <a:cs typeface="Lucida Sans Unicode"/>
              </a:rPr>
              <a:t>A</a:t>
            </a:r>
            <a:r>
              <a:rPr spc="-30" dirty="0">
                <a:latin typeface="Lucida Sans Unicode"/>
                <a:cs typeface="Lucida Sans Unicode"/>
              </a:rPr>
              <a:t>s</a:t>
            </a:r>
            <a:r>
              <a:rPr spc="-5" dirty="0">
                <a:latin typeface="Lucida Sans Unicode"/>
                <a:cs typeface="Lucida Sans Unicode"/>
              </a:rPr>
              <a:t>p</a:t>
            </a:r>
            <a:r>
              <a:rPr dirty="0">
                <a:latin typeface="Lucida Sans Unicode"/>
                <a:cs typeface="Lucida Sans Unicode"/>
              </a:rPr>
              <a:t>e</a:t>
            </a:r>
            <a:r>
              <a:rPr spc="-15" dirty="0">
                <a:latin typeface="Lucida Sans Unicode"/>
                <a:cs typeface="Lucida Sans Unicode"/>
              </a:rPr>
              <a:t>rgi</a:t>
            </a:r>
            <a:r>
              <a:rPr spc="-20" dirty="0">
                <a:latin typeface="Lucida Sans Unicode"/>
                <a:cs typeface="Lucida Sans Unicode"/>
              </a:rPr>
              <a:t>ll</a:t>
            </a:r>
            <a:r>
              <a:rPr spc="-40" dirty="0">
                <a:latin typeface="Lucida Sans Unicode"/>
                <a:cs typeface="Lucida Sans Unicode"/>
              </a:rPr>
              <a:t>u</a:t>
            </a:r>
            <a:r>
              <a:rPr spc="-10" dirty="0">
                <a:latin typeface="Lucida Sans Unicode"/>
                <a:cs typeface="Lucida Sans Unicode"/>
              </a:rPr>
              <a:t>s</a:t>
            </a:r>
            <a:r>
              <a:rPr spc="60" dirty="0">
                <a:latin typeface="Lucida Sans Unicode"/>
                <a:cs typeface="Lucida Sans Unicode"/>
              </a:rPr>
              <a:t> </a:t>
            </a:r>
            <a:r>
              <a:rPr spc="-20" dirty="0">
                <a:latin typeface="Lucida Sans Unicode"/>
                <a:cs typeface="Lucida Sans Unicode"/>
              </a:rPr>
              <a:t>i</a:t>
            </a:r>
            <a:r>
              <a:rPr spc="-15" dirty="0">
                <a:latin typeface="Lucida Sans Unicode"/>
                <a:cs typeface="Lucida Sans Unicode"/>
              </a:rPr>
              <a:t>n</a:t>
            </a:r>
            <a:r>
              <a:rPr spc="-5" dirty="0">
                <a:latin typeface="Lucida Sans Unicode"/>
                <a:cs typeface="Lucida Sans Unicode"/>
              </a:rPr>
              <a:t> </a:t>
            </a:r>
            <a:r>
              <a:rPr spc="-15" dirty="0">
                <a:latin typeface="Lucida Sans Unicode"/>
                <a:cs typeface="Lucida Sans Unicode"/>
              </a:rPr>
              <a:t>g</a:t>
            </a:r>
            <a:r>
              <a:rPr spc="-35" dirty="0">
                <a:latin typeface="Lucida Sans Unicode"/>
                <a:cs typeface="Lucida Sans Unicode"/>
              </a:rPr>
              <a:t>r</a:t>
            </a:r>
            <a:r>
              <a:rPr spc="-10" dirty="0">
                <a:latin typeface="Lucida Sans Unicode"/>
                <a:cs typeface="Lucida Sans Unicode"/>
              </a:rPr>
              <a:t>a</a:t>
            </a:r>
            <a:r>
              <a:rPr spc="-20" dirty="0">
                <a:latin typeface="Lucida Sans Unicode"/>
                <a:cs typeface="Lucida Sans Unicode"/>
              </a:rPr>
              <a:t>i</a:t>
            </a:r>
            <a:r>
              <a:rPr spc="-35" dirty="0">
                <a:latin typeface="Lucida Sans Unicode"/>
                <a:cs typeface="Lucida Sans Unicode"/>
              </a:rPr>
              <a:t>n</a:t>
            </a:r>
            <a:r>
              <a:rPr spc="-40" dirty="0">
                <a:latin typeface="Lucida Sans Unicode"/>
                <a:cs typeface="Lucida Sans Unicode"/>
              </a:rPr>
              <a:t>s</a:t>
            </a:r>
            <a:r>
              <a:rPr dirty="0">
                <a:latin typeface="Lucida Sans Unicode"/>
                <a:cs typeface="Lucida Sans Unicode"/>
              </a:rPr>
              <a:t>:</a:t>
            </a:r>
            <a:r>
              <a:rPr spc="50" dirty="0">
                <a:latin typeface="Lucida Sans Unicode"/>
                <a:cs typeface="Lucida Sans Unicode"/>
              </a:rPr>
              <a:t> </a:t>
            </a:r>
            <a:r>
              <a:rPr spc="-15" dirty="0">
                <a:latin typeface="Lucida Sans Unicode"/>
                <a:cs typeface="Lucida Sans Unicode"/>
              </a:rPr>
              <a:t>H</a:t>
            </a:r>
            <a:r>
              <a:rPr spc="-5" dirty="0">
                <a:latin typeface="Lucida Sans Unicode"/>
                <a:cs typeface="Lucida Sans Unicode"/>
              </a:rPr>
              <a:t>epatoc</a:t>
            </a:r>
            <a:r>
              <a:rPr spc="10" dirty="0">
                <a:latin typeface="Lucida Sans Unicode"/>
                <a:cs typeface="Lucida Sans Unicode"/>
              </a:rPr>
              <a:t>e</a:t>
            </a:r>
            <a:r>
              <a:rPr spc="-15" dirty="0">
                <a:latin typeface="Lucida Sans Unicode"/>
                <a:cs typeface="Lucida Sans Unicode"/>
              </a:rPr>
              <a:t>l</a:t>
            </a:r>
            <a:r>
              <a:rPr spc="-20" dirty="0">
                <a:latin typeface="Lucida Sans Unicode"/>
                <a:cs typeface="Lucida Sans Unicode"/>
              </a:rPr>
              <a:t>l</a:t>
            </a:r>
            <a:r>
              <a:rPr spc="-30" dirty="0">
                <a:latin typeface="Lucida Sans Unicode"/>
                <a:cs typeface="Lucida Sans Unicode"/>
              </a:rPr>
              <a:t>ul</a:t>
            </a:r>
            <a:r>
              <a:rPr dirty="0">
                <a:latin typeface="Lucida Sans Unicode"/>
                <a:cs typeface="Lucida Sans Unicode"/>
              </a:rPr>
              <a:t>ar</a:t>
            </a:r>
            <a:r>
              <a:rPr spc="80" dirty="0">
                <a:latin typeface="Lucida Sans Unicode"/>
                <a:cs typeface="Lucida Sans Unicode"/>
              </a:rPr>
              <a:t> </a:t>
            </a:r>
            <a:r>
              <a:rPr spc="-5" dirty="0">
                <a:latin typeface="Lucida Sans Unicode"/>
                <a:cs typeface="Lucida Sans Unicode"/>
              </a:rPr>
              <a:t>c</a:t>
            </a:r>
            <a:r>
              <a:rPr spc="5" dirty="0">
                <a:latin typeface="Lucida Sans Unicode"/>
                <a:cs typeface="Lucida Sans Unicode"/>
              </a:rPr>
              <a:t>a</a:t>
            </a:r>
            <a:r>
              <a:rPr spc="-15" dirty="0">
                <a:latin typeface="Lucida Sans Unicode"/>
                <a:cs typeface="Lucida Sans Unicode"/>
              </a:rPr>
              <a:t>nc</a:t>
            </a:r>
            <a:r>
              <a:rPr spc="5" dirty="0">
                <a:latin typeface="Lucida Sans Unicode"/>
                <a:cs typeface="Lucida Sans Unicode"/>
              </a:rPr>
              <a:t>e</a:t>
            </a:r>
            <a:r>
              <a:rPr spc="-5" dirty="0">
                <a:latin typeface="Lucida Sans Unicode"/>
                <a:cs typeface="Lucida Sans Unicode"/>
              </a:rPr>
              <a:t>r)</a:t>
            </a:r>
            <a:endParaRPr dirty="0">
              <a:latin typeface="Lucida Sans Unicode"/>
              <a:cs typeface="Lucida Sans Unicode"/>
            </a:endParaRPr>
          </a:p>
          <a:p>
            <a:pPr marL="303530" indent="-217804">
              <a:lnSpc>
                <a:spcPts val="2385"/>
              </a:lnSpc>
              <a:buFont typeface="Lucida Sans Unicode"/>
              <a:buChar char="•"/>
              <a:tabLst>
                <a:tab pos="304165" algn="l"/>
              </a:tabLst>
            </a:pPr>
            <a:r>
              <a:rPr dirty="0">
                <a:latin typeface="Lucida Sans Unicode"/>
                <a:cs typeface="Lucida Sans Unicode"/>
              </a:rPr>
              <a:t>Po</a:t>
            </a:r>
            <a:r>
              <a:rPr spc="-10" dirty="0">
                <a:latin typeface="Lucida Sans Unicode"/>
                <a:cs typeface="Lucida Sans Unicode"/>
              </a:rPr>
              <a:t>l</a:t>
            </a:r>
            <a:r>
              <a:rPr spc="-20" dirty="0">
                <a:latin typeface="Lucida Sans Unicode"/>
                <a:cs typeface="Lucida Sans Unicode"/>
              </a:rPr>
              <a:t>y</a:t>
            </a:r>
            <a:r>
              <a:rPr spc="-5" dirty="0">
                <a:latin typeface="Lucida Sans Unicode"/>
                <a:cs typeface="Lucida Sans Unicode"/>
              </a:rPr>
              <a:t>cyc</a:t>
            </a:r>
            <a:r>
              <a:rPr spc="-10" dirty="0">
                <a:latin typeface="Lucida Sans Unicode"/>
                <a:cs typeface="Lucida Sans Unicode"/>
              </a:rPr>
              <a:t>l</a:t>
            </a:r>
            <a:r>
              <a:rPr spc="-20" dirty="0">
                <a:latin typeface="Lucida Sans Unicode"/>
                <a:cs typeface="Lucida Sans Unicode"/>
              </a:rPr>
              <a:t>i</a:t>
            </a:r>
            <a:r>
              <a:rPr dirty="0">
                <a:latin typeface="Lucida Sans Unicode"/>
                <a:cs typeface="Lucida Sans Unicode"/>
              </a:rPr>
              <a:t>c</a:t>
            </a:r>
            <a:r>
              <a:rPr spc="65" dirty="0">
                <a:latin typeface="Lucida Sans Unicode"/>
                <a:cs typeface="Lucida Sans Unicode"/>
              </a:rPr>
              <a:t> </a:t>
            </a:r>
            <a:r>
              <a:rPr spc="-5" dirty="0">
                <a:latin typeface="Lucida Sans Unicode"/>
                <a:cs typeface="Lucida Sans Unicode"/>
              </a:rPr>
              <a:t>h</a:t>
            </a:r>
            <a:r>
              <a:rPr spc="-20" dirty="0">
                <a:latin typeface="Lucida Sans Unicode"/>
                <a:cs typeface="Lucida Sans Unicode"/>
              </a:rPr>
              <a:t>y</a:t>
            </a:r>
            <a:r>
              <a:rPr spc="-10" dirty="0">
                <a:latin typeface="Lucida Sans Unicode"/>
                <a:cs typeface="Lucida Sans Unicode"/>
              </a:rPr>
              <a:t>d</a:t>
            </a:r>
            <a:r>
              <a:rPr spc="-20" dirty="0">
                <a:latin typeface="Lucida Sans Unicode"/>
                <a:cs typeface="Lucida Sans Unicode"/>
              </a:rPr>
              <a:t>r</a:t>
            </a:r>
            <a:r>
              <a:rPr spc="-5" dirty="0">
                <a:latin typeface="Lucida Sans Unicode"/>
                <a:cs typeface="Lucida Sans Unicode"/>
              </a:rPr>
              <a:t>ocar</a:t>
            </a:r>
            <a:r>
              <a:rPr spc="-10" dirty="0">
                <a:latin typeface="Lucida Sans Unicode"/>
                <a:cs typeface="Lucida Sans Unicode"/>
              </a:rPr>
              <a:t>b</a:t>
            </a:r>
            <a:r>
              <a:rPr spc="-20" dirty="0">
                <a:latin typeface="Lucida Sans Unicode"/>
                <a:cs typeface="Lucida Sans Unicode"/>
              </a:rPr>
              <a:t>o</a:t>
            </a:r>
            <a:r>
              <a:rPr spc="-5" dirty="0">
                <a:latin typeface="Lucida Sans Unicode"/>
                <a:cs typeface="Lucida Sans Unicode"/>
              </a:rPr>
              <a:t>n</a:t>
            </a:r>
            <a:r>
              <a:rPr spc="-20" dirty="0">
                <a:latin typeface="Lucida Sans Unicode"/>
                <a:cs typeface="Lucida Sans Unicode"/>
              </a:rPr>
              <a:t>s</a:t>
            </a:r>
            <a:r>
              <a:rPr dirty="0">
                <a:latin typeface="Lucida Sans Unicode"/>
                <a:cs typeface="Lucida Sans Unicode"/>
              </a:rPr>
              <a:t>:</a:t>
            </a:r>
            <a:r>
              <a:rPr spc="85" dirty="0">
                <a:latin typeface="Lucida Sans Unicode"/>
                <a:cs typeface="Lucida Sans Unicode"/>
              </a:rPr>
              <a:t> </a:t>
            </a:r>
            <a:r>
              <a:rPr spc="-5" dirty="0">
                <a:latin typeface="Lucida Sans Unicode"/>
                <a:cs typeface="Lucida Sans Unicode"/>
              </a:rPr>
              <a:t>fo</a:t>
            </a:r>
            <a:r>
              <a:rPr spc="-20" dirty="0">
                <a:latin typeface="Lucida Sans Unicode"/>
                <a:cs typeface="Lucida Sans Unicode"/>
              </a:rPr>
              <a:t>ss</a:t>
            </a:r>
            <a:r>
              <a:rPr spc="-5" dirty="0">
                <a:latin typeface="Lucida Sans Unicode"/>
                <a:cs typeface="Lucida Sans Unicode"/>
              </a:rPr>
              <a:t>i</a:t>
            </a:r>
            <a:r>
              <a:rPr dirty="0">
                <a:latin typeface="Lucida Sans Unicode"/>
                <a:cs typeface="Lucida Sans Unicode"/>
              </a:rPr>
              <a:t>l</a:t>
            </a:r>
            <a:r>
              <a:rPr spc="25" dirty="0">
                <a:latin typeface="Lucida Sans Unicode"/>
                <a:cs typeface="Lucida Sans Unicode"/>
              </a:rPr>
              <a:t> </a:t>
            </a:r>
            <a:r>
              <a:rPr dirty="0">
                <a:latin typeface="Lucida Sans Unicode"/>
                <a:cs typeface="Lucida Sans Unicode"/>
              </a:rPr>
              <a:t>fue</a:t>
            </a:r>
            <a:r>
              <a:rPr spc="-10" dirty="0">
                <a:latin typeface="Lucida Sans Unicode"/>
                <a:cs typeface="Lucida Sans Unicode"/>
              </a:rPr>
              <a:t>l</a:t>
            </a:r>
            <a:r>
              <a:rPr spc="-20" dirty="0">
                <a:latin typeface="Lucida Sans Unicode"/>
                <a:cs typeface="Lucida Sans Unicode"/>
              </a:rPr>
              <a:t>s</a:t>
            </a:r>
            <a:r>
              <a:rPr dirty="0">
                <a:latin typeface="Lucida Sans Unicode"/>
                <a:cs typeface="Lucida Sans Unicode"/>
              </a:rPr>
              <a:t>,</a:t>
            </a:r>
            <a:r>
              <a:rPr spc="35" dirty="0">
                <a:latin typeface="Lucida Sans Unicode"/>
                <a:cs typeface="Lucida Sans Unicode"/>
              </a:rPr>
              <a:t> </a:t>
            </a:r>
            <a:r>
              <a:rPr sz="2000" spc="5" dirty="0">
                <a:latin typeface="Lucida Sans Unicode"/>
                <a:cs typeface="Lucida Sans Unicode"/>
              </a:rPr>
              <a:t>c</a:t>
            </a:r>
            <a:r>
              <a:rPr sz="2000" spc="-5" dirty="0">
                <a:latin typeface="Lucida Sans Unicode"/>
                <a:cs typeface="Lucida Sans Unicode"/>
              </a:rPr>
              <a:t>ig</a:t>
            </a:r>
            <a:r>
              <a:rPr sz="2000" spc="-10" dirty="0">
                <a:latin typeface="Lucida Sans Unicode"/>
                <a:cs typeface="Lucida Sans Unicode"/>
              </a:rPr>
              <a:t>a</a:t>
            </a:r>
            <a:r>
              <a:rPr sz="2000" spc="-5" dirty="0">
                <a:latin typeface="Lucida Sans Unicode"/>
                <a:cs typeface="Lucida Sans Unicode"/>
              </a:rPr>
              <a:t>r</a:t>
            </a:r>
            <a:r>
              <a:rPr sz="2000" spc="-15" dirty="0">
                <a:latin typeface="Lucida Sans Unicode"/>
                <a:cs typeface="Lucida Sans Unicode"/>
              </a:rPr>
              <a:t>e</a:t>
            </a:r>
            <a:r>
              <a:rPr sz="2000" spc="-20" dirty="0">
                <a:latin typeface="Lucida Sans Unicode"/>
                <a:cs typeface="Lucida Sans Unicode"/>
              </a:rPr>
              <a:t>t</a:t>
            </a:r>
            <a:r>
              <a:rPr sz="2000" spc="-10" dirty="0">
                <a:latin typeface="Lucida Sans Unicode"/>
                <a:cs typeface="Lucida Sans Unicode"/>
              </a:rPr>
              <a:t>t</a:t>
            </a:r>
            <a:r>
              <a:rPr sz="2000" dirty="0">
                <a:latin typeface="Lucida Sans Unicode"/>
                <a:cs typeface="Lucida Sans Unicode"/>
              </a:rPr>
              <a:t>e</a:t>
            </a:r>
            <a:r>
              <a:rPr sz="2000" spc="-10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smoke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944612" y="486791"/>
            <a:ext cx="2723515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279525" indent="55880"/>
            <a:r>
              <a:rPr spc="-25" dirty="0">
                <a:latin typeface="Lucida Sans Unicode"/>
                <a:cs typeface="Lucida Sans Unicode"/>
              </a:rPr>
              <a:t>ni</a:t>
            </a:r>
            <a:r>
              <a:rPr spc="-5" dirty="0">
                <a:latin typeface="Lucida Sans Unicode"/>
                <a:cs typeface="Lucida Sans Unicode"/>
              </a:rPr>
              <a:t>tr</a:t>
            </a:r>
            <a:r>
              <a:rPr spc="-15" dirty="0">
                <a:latin typeface="Lucida Sans Unicode"/>
                <a:cs typeface="Lucida Sans Unicode"/>
              </a:rPr>
              <a:t>o</a:t>
            </a:r>
            <a:r>
              <a:rPr spc="-30" dirty="0">
                <a:latin typeface="Lucida Sans Unicode"/>
                <a:cs typeface="Lucida Sans Unicode"/>
              </a:rPr>
              <a:t>s</a:t>
            </a:r>
            <a:r>
              <a:rPr spc="-20" dirty="0">
                <a:latin typeface="Lucida Sans Unicode"/>
                <a:cs typeface="Lucida Sans Unicode"/>
              </a:rPr>
              <a:t>our</a:t>
            </a:r>
            <a:r>
              <a:rPr dirty="0">
                <a:latin typeface="Lucida Sans Unicode"/>
                <a:cs typeface="Lucida Sans Unicode"/>
              </a:rPr>
              <a:t>e</a:t>
            </a:r>
            <a:r>
              <a:rPr spc="-5" dirty="0">
                <a:latin typeface="Lucida Sans Unicode"/>
                <a:cs typeface="Lucida Sans Unicode"/>
              </a:rPr>
              <a:t>as </a:t>
            </a:r>
            <a:r>
              <a:rPr spc="-20" dirty="0">
                <a:latin typeface="Lucida Sans Unicode"/>
                <a:cs typeface="Lucida Sans Unicode"/>
              </a:rPr>
              <a:t>y</a:t>
            </a:r>
            <a:r>
              <a:rPr dirty="0">
                <a:latin typeface="Lucida Sans Unicode"/>
                <a:cs typeface="Lucida Sans Unicode"/>
              </a:rPr>
              <a:t>l</a:t>
            </a:r>
            <a:r>
              <a:rPr spc="50" dirty="0">
                <a:latin typeface="Lucida Sans Unicode"/>
                <a:cs typeface="Lucida Sans Unicode"/>
              </a:rPr>
              <a:t> </a:t>
            </a:r>
            <a:r>
              <a:rPr spc="-5" dirty="0">
                <a:latin typeface="Lucida Sans Unicode"/>
                <a:cs typeface="Lucida Sans Unicode"/>
              </a:rPr>
              <a:t>chlo</a:t>
            </a:r>
            <a:r>
              <a:rPr spc="-20" dirty="0">
                <a:latin typeface="Lucida Sans Unicode"/>
                <a:cs typeface="Lucida Sans Unicode"/>
              </a:rPr>
              <a:t>r</a:t>
            </a:r>
            <a:r>
              <a:rPr spc="-5" dirty="0">
                <a:latin typeface="Lucida Sans Unicode"/>
                <a:cs typeface="Lucida Sans Unicode"/>
              </a:rPr>
              <a:t>i</a:t>
            </a:r>
            <a:r>
              <a:rPr spc="-20" dirty="0">
                <a:latin typeface="Lucida Sans Unicode"/>
                <a:cs typeface="Lucida Sans Unicode"/>
              </a:rPr>
              <a:t>d</a:t>
            </a:r>
            <a:r>
              <a:rPr dirty="0">
                <a:latin typeface="Lucida Sans Unicode"/>
                <a:cs typeface="Lucida Sans Unicode"/>
              </a:rPr>
              <a:t>e</a:t>
            </a:r>
            <a:endParaRPr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972426" y="486792"/>
            <a:ext cx="2695575" cy="27146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4632961" y="6377940"/>
            <a:ext cx="2926079" cy="3429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8107680" y="6377940"/>
            <a:ext cx="2103120" cy="34290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9680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2200" y="729215"/>
            <a:ext cx="10515600" cy="597382"/>
          </a:xfrm>
          <a:prstGeom prst="rect">
            <a:avLst/>
          </a:prstGeom>
        </p:spPr>
        <p:txBody>
          <a:bodyPr vert="horz" wrap="square" lIns="0" tIns="202985" rIns="0" bIns="0" rtlCol="0" anchor="ctr">
            <a:spAutoFit/>
          </a:bodyPr>
          <a:lstStyle/>
          <a:p>
            <a:pPr marL="2425700">
              <a:lnSpc>
                <a:spcPct val="100000"/>
              </a:lnSpc>
            </a:pPr>
            <a:r>
              <a:rPr sz="2550" i="1" spc="-110" dirty="0">
                <a:solidFill>
                  <a:srgbClr val="0E0E0E"/>
                </a:solidFill>
                <a:latin typeface="Times New Roman"/>
                <a:cs typeface="Times New Roman"/>
              </a:rPr>
              <a:t>P</a:t>
            </a:r>
            <a:r>
              <a:rPr sz="2550" i="1" spc="-114" dirty="0">
                <a:solidFill>
                  <a:srgbClr val="0E0E0E"/>
                </a:solidFill>
                <a:latin typeface="Times New Roman"/>
                <a:cs typeface="Times New Roman"/>
              </a:rPr>
              <a:t>h</a:t>
            </a:r>
            <a:r>
              <a:rPr sz="2550" i="1" spc="40" dirty="0">
                <a:solidFill>
                  <a:srgbClr val="0E0E0E"/>
                </a:solidFill>
                <a:latin typeface="Times New Roman"/>
                <a:cs typeface="Times New Roman"/>
              </a:rPr>
              <a:t>y</a:t>
            </a:r>
            <a:r>
              <a:rPr sz="2550" i="1" spc="-95" dirty="0">
                <a:solidFill>
                  <a:srgbClr val="0E0E0E"/>
                </a:solidFill>
                <a:latin typeface="Times New Roman"/>
                <a:cs typeface="Times New Roman"/>
              </a:rPr>
              <a:t>s</a:t>
            </a:r>
            <a:r>
              <a:rPr sz="2550" i="1" spc="-85" dirty="0">
                <a:solidFill>
                  <a:srgbClr val="0E0E0E"/>
                </a:solidFill>
                <a:latin typeface="Times New Roman"/>
                <a:cs typeface="Times New Roman"/>
              </a:rPr>
              <a:t>ic</a:t>
            </a:r>
            <a:r>
              <a:rPr sz="2550" i="1" spc="-105" dirty="0">
                <a:solidFill>
                  <a:srgbClr val="0E0E0E"/>
                </a:solidFill>
                <a:latin typeface="Times New Roman"/>
                <a:cs typeface="Times New Roman"/>
              </a:rPr>
              <a:t>a</a:t>
            </a:r>
            <a:r>
              <a:rPr sz="2550" i="1" spc="-30" dirty="0">
                <a:solidFill>
                  <a:srgbClr val="0E0E0E"/>
                </a:solidFill>
                <a:latin typeface="Times New Roman"/>
                <a:cs typeface="Times New Roman"/>
              </a:rPr>
              <a:t>l</a:t>
            </a:r>
            <a:r>
              <a:rPr sz="2550" i="1" spc="300" dirty="0">
                <a:solidFill>
                  <a:srgbClr val="0E0E0E"/>
                </a:solidFill>
                <a:latin typeface="Times New Roman"/>
                <a:cs typeface="Times New Roman"/>
              </a:rPr>
              <a:t> </a:t>
            </a:r>
            <a:r>
              <a:rPr sz="2550" i="1" spc="-15" dirty="0">
                <a:solidFill>
                  <a:srgbClr val="0E0E0E"/>
                </a:solidFill>
                <a:latin typeface="Times New Roman"/>
                <a:cs typeface="Times New Roman"/>
              </a:rPr>
              <a:t>c</a:t>
            </a:r>
            <a:r>
              <a:rPr sz="2550" i="1" spc="-25" dirty="0">
                <a:solidFill>
                  <a:srgbClr val="0E0E0E"/>
                </a:solidFill>
                <a:latin typeface="Times New Roman"/>
                <a:cs typeface="Times New Roman"/>
              </a:rPr>
              <a:t>a</a:t>
            </a:r>
            <a:r>
              <a:rPr sz="2550" i="1" spc="15" dirty="0">
                <a:solidFill>
                  <a:srgbClr val="0E0E0E"/>
                </a:solidFill>
                <a:latin typeface="Times New Roman"/>
                <a:cs typeface="Times New Roman"/>
              </a:rPr>
              <a:t>r</a:t>
            </a:r>
            <a:r>
              <a:rPr sz="2550" i="1" spc="50" dirty="0">
                <a:solidFill>
                  <a:srgbClr val="0E0E0E"/>
                </a:solidFill>
                <a:latin typeface="Times New Roman"/>
                <a:cs typeface="Times New Roman"/>
              </a:rPr>
              <a:t>c</a:t>
            </a:r>
            <a:r>
              <a:rPr sz="2550" i="1" dirty="0">
                <a:solidFill>
                  <a:srgbClr val="0E0E0E"/>
                </a:solidFill>
                <a:latin typeface="Times New Roman"/>
                <a:cs typeface="Times New Roman"/>
              </a:rPr>
              <a:t>i</a:t>
            </a:r>
            <a:r>
              <a:rPr sz="2550" i="1" spc="-35" dirty="0">
                <a:solidFill>
                  <a:srgbClr val="0E0E0E"/>
                </a:solidFill>
                <a:latin typeface="Times New Roman"/>
                <a:cs typeface="Times New Roman"/>
              </a:rPr>
              <a:t>n</a:t>
            </a:r>
            <a:r>
              <a:rPr sz="2550" i="1" spc="-25" dirty="0">
                <a:solidFill>
                  <a:srgbClr val="0E0E0E"/>
                </a:solidFill>
                <a:latin typeface="Times New Roman"/>
                <a:cs typeface="Times New Roman"/>
              </a:rPr>
              <a:t>og</a:t>
            </a:r>
            <a:r>
              <a:rPr sz="2550" i="1" spc="-15" dirty="0">
                <a:solidFill>
                  <a:srgbClr val="0E0E0E"/>
                </a:solidFill>
                <a:latin typeface="Times New Roman"/>
                <a:cs typeface="Times New Roman"/>
              </a:rPr>
              <a:t>e</a:t>
            </a:r>
            <a:r>
              <a:rPr sz="2550" i="1" spc="-35" dirty="0">
                <a:solidFill>
                  <a:srgbClr val="0E0E0E"/>
                </a:solidFill>
                <a:latin typeface="Times New Roman"/>
                <a:cs typeface="Times New Roman"/>
              </a:rPr>
              <a:t>n</a:t>
            </a:r>
            <a:r>
              <a:rPr sz="2550" i="1" spc="-15" dirty="0">
                <a:solidFill>
                  <a:srgbClr val="0E0E0E"/>
                </a:solidFill>
                <a:latin typeface="Times New Roman"/>
                <a:cs typeface="Times New Roman"/>
              </a:rPr>
              <a:t>es</a:t>
            </a:r>
            <a:r>
              <a:rPr sz="2550" i="1" dirty="0">
                <a:solidFill>
                  <a:srgbClr val="0E0E0E"/>
                </a:solidFill>
                <a:latin typeface="Times New Roman"/>
                <a:cs typeface="Times New Roman"/>
              </a:rPr>
              <a:t>i</a:t>
            </a:r>
            <a:r>
              <a:rPr sz="2550" i="1" spc="-40" dirty="0">
                <a:solidFill>
                  <a:srgbClr val="0E0E0E"/>
                </a:solidFill>
                <a:latin typeface="Times New Roman"/>
                <a:cs typeface="Times New Roman"/>
              </a:rPr>
              <a:t>s</a:t>
            </a:r>
            <a:endParaRPr sz="25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64963" y="1637320"/>
            <a:ext cx="887730" cy="333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0" algn="ctr">
              <a:lnSpc>
                <a:spcPts val="1185"/>
              </a:lnSpc>
            </a:pPr>
            <a:r>
              <a:rPr sz="1050" i="1" spc="-50" dirty="0">
                <a:solidFill>
                  <a:srgbClr val="2C2E33"/>
                </a:solidFill>
                <a:latin typeface="Arial"/>
                <a:cs typeface="Arial"/>
              </a:rPr>
              <a:t>P</a:t>
            </a:r>
            <a:r>
              <a:rPr sz="1050" i="1" spc="-35" dirty="0">
                <a:solidFill>
                  <a:srgbClr val="2C2E33"/>
                </a:solidFill>
                <a:latin typeface="Arial"/>
                <a:cs typeface="Arial"/>
              </a:rPr>
              <a:t>h</a:t>
            </a:r>
            <a:r>
              <a:rPr sz="1050" i="1" spc="-70" dirty="0">
                <a:solidFill>
                  <a:srgbClr val="2C2E33"/>
                </a:solidFill>
                <a:latin typeface="Arial"/>
                <a:cs typeface="Arial"/>
              </a:rPr>
              <a:t>y</a:t>
            </a:r>
            <a:r>
              <a:rPr sz="1050" i="1" spc="-30" dirty="0">
                <a:solidFill>
                  <a:srgbClr val="2C2E33"/>
                </a:solidFill>
                <a:latin typeface="Arial"/>
                <a:cs typeface="Arial"/>
              </a:rPr>
              <a:t>s</a:t>
            </a:r>
            <a:r>
              <a:rPr sz="1050" i="1" spc="-20" dirty="0">
                <a:solidFill>
                  <a:srgbClr val="2C2E33"/>
                </a:solidFill>
                <a:latin typeface="Arial"/>
                <a:cs typeface="Arial"/>
              </a:rPr>
              <a:t>ic</a:t>
            </a:r>
            <a:r>
              <a:rPr sz="1050" i="1" spc="-30" dirty="0">
                <a:solidFill>
                  <a:srgbClr val="2C2E33"/>
                </a:solidFill>
                <a:latin typeface="Arial"/>
                <a:cs typeface="Arial"/>
              </a:rPr>
              <a:t>a</a:t>
            </a:r>
            <a:r>
              <a:rPr sz="1050" i="1" spc="-15" dirty="0">
                <a:solidFill>
                  <a:srgbClr val="2C2E33"/>
                </a:solidFill>
                <a:latin typeface="Arial"/>
                <a:cs typeface="Arial"/>
              </a:rPr>
              <a:t>l</a:t>
            </a:r>
            <a:endParaRPr sz="1050">
              <a:latin typeface="Arial"/>
              <a:cs typeface="Arial"/>
            </a:endParaRPr>
          </a:p>
          <a:p>
            <a:pPr algn="ctr">
              <a:lnSpc>
                <a:spcPts val="1365"/>
              </a:lnSpc>
            </a:pPr>
            <a:r>
              <a:rPr sz="1200" i="1" spc="-30" dirty="0">
                <a:solidFill>
                  <a:srgbClr val="3C3E44"/>
                </a:solidFill>
                <a:latin typeface="Times New Roman"/>
                <a:cs typeface="Times New Roman"/>
              </a:rPr>
              <a:t>c</a:t>
            </a:r>
            <a:r>
              <a:rPr sz="1200" i="1" spc="-90" dirty="0">
                <a:solidFill>
                  <a:srgbClr val="3C3E44"/>
                </a:solidFill>
                <a:latin typeface="Times New Roman"/>
                <a:cs typeface="Times New Roman"/>
              </a:rPr>
              <a:t>a</a:t>
            </a:r>
            <a:r>
              <a:rPr sz="1200" i="1" spc="-55" dirty="0">
                <a:solidFill>
                  <a:srgbClr val="3C3E44"/>
                </a:solidFill>
                <a:latin typeface="Times New Roman"/>
                <a:cs typeface="Times New Roman"/>
              </a:rPr>
              <a:t>rc</a:t>
            </a:r>
            <a:r>
              <a:rPr sz="1200" i="1" spc="-20" dirty="0">
                <a:solidFill>
                  <a:srgbClr val="3C3E44"/>
                </a:solidFill>
                <a:latin typeface="Times New Roman"/>
                <a:cs typeface="Times New Roman"/>
              </a:rPr>
              <a:t>i</a:t>
            </a:r>
            <a:r>
              <a:rPr sz="1200" i="1" spc="-25" dirty="0">
                <a:solidFill>
                  <a:srgbClr val="3C3E44"/>
                </a:solidFill>
                <a:latin typeface="Times New Roman"/>
                <a:cs typeface="Times New Roman"/>
              </a:rPr>
              <a:t>no</a:t>
            </a:r>
            <a:r>
              <a:rPr sz="1200" i="1" spc="-40" dirty="0">
                <a:solidFill>
                  <a:srgbClr val="3C3E44"/>
                </a:solidFill>
                <a:latin typeface="Times New Roman"/>
                <a:cs typeface="Times New Roman"/>
              </a:rPr>
              <a:t>g</a:t>
            </a:r>
            <a:r>
              <a:rPr sz="1200" i="1" spc="-25" dirty="0">
                <a:solidFill>
                  <a:srgbClr val="3C3E44"/>
                </a:solidFill>
                <a:latin typeface="Times New Roman"/>
                <a:cs typeface="Times New Roman"/>
              </a:rPr>
              <a:t>ene</a:t>
            </a:r>
            <a:r>
              <a:rPr sz="1200" i="1" spc="-30" dirty="0">
                <a:solidFill>
                  <a:srgbClr val="3C3E44"/>
                </a:solidFill>
                <a:latin typeface="Times New Roman"/>
                <a:cs typeface="Times New Roman"/>
              </a:rPr>
              <a:t>s</a:t>
            </a:r>
            <a:r>
              <a:rPr sz="1200" i="1" spc="-15" dirty="0">
                <a:solidFill>
                  <a:srgbClr val="3C3E44"/>
                </a:solidFill>
                <a:latin typeface="Times New Roman"/>
                <a:cs typeface="Times New Roman"/>
              </a:rPr>
              <a:t>i</a:t>
            </a:r>
            <a:r>
              <a:rPr sz="1200" i="1" spc="-25" dirty="0">
                <a:solidFill>
                  <a:srgbClr val="3C3E44"/>
                </a:solidFill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73954" y="2118477"/>
            <a:ext cx="48895" cy="1000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650" spc="-5" dirty="0">
                <a:solidFill>
                  <a:srgbClr val="697785"/>
                </a:solidFill>
                <a:latin typeface="Arial"/>
                <a:cs typeface="Arial"/>
              </a:rPr>
              <a:t>I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34891" y="2223633"/>
            <a:ext cx="48895" cy="1000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650" spc="-5" dirty="0">
                <a:solidFill>
                  <a:srgbClr val="697785"/>
                </a:solidFill>
                <a:latin typeface="Arial"/>
                <a:cs typeface="Arial"/>
              </a:rPr>
              <a:t>I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13146" y="2223010"/>
            <a:ext cx="50165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700" spc="-5" dirty="0">
                <a:solidFill>
                  <a:srgbClr val="697785"/>
                </a:solidFill>
                <a:latin typeface="Arial"/>
                <a:cs typeface="Arial"/>
              </a:rPr>
              <a:t>I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30062" y="2384671"/>
            <a:ext cx="981075" cy="3462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000" spc="5" dirty="0">
                <a:solidFill>
                  <a:srgbClr val="3C3E44"/>
                </a:solidFill>
                <a:latin typeface="Arial"/>
                <a:cs typeface="Arial"/>
              </a:rPr>
              <a:t>Non</a:t>
            </a:r>
            <a:r>
              <a:rPr sz="1000" spc="20" dirty="0">
                <a:solidFill>
                  <a:srgbClr val="3C3E44"/>
                </a:solidFill>
                <a:latin typeface="Arial"/>
                <a:cs typeface="Arial"/>
              </a:rPr>
              <a:t>-r</a:t>
            </a:r>
            <a:r>
              <a:rPr sz="1000" spc="5" dirty="0">
                <a:solidFill>
                  <a:srgbClr val="3C3E44"/>
                </a:solidFill>
                <a:latin typeface="Arial"/>
                <a:cs typeface="Arial"/>
              </a:rPr>
              <a:t>a</a:t>
            </a:r>
            <a:r>
              <a:rPr sz="1000" spc="75" dirty="0">
                <a:solidFill>
                  <a:srgbClr val="3C3E44"/>
                </a:solidFill>
                <a:latin typeface="Arial"/>
                <a:cs typeface="Arial"/>
              </a:rPr>
              <a:t>d</a:t>
            </a:r>
            <a:r>
              <a:rPr sz="1000" spc="20" dirty="0">
                <a:solidFill>
                  <a:srgbClr val="5D5F63"/>
                </a:solidFill>
                <a:latin typeface="Arial"/>
                <a:cs typeface="Arial"/>
              </a:rPr>
              <a:t>i</a:t>
            </a:r>
            <a:r>
              <a:rPr sz="1000" spc="25" dirty="0">
                <a:solidFill>
                  <a:srgbClr val="5D5F63"/>
                </a:solidFill>
                <a:latin typeface="Arial"/>
                <a:cs typeface="Arial"/>
              </a:rPr>
              <a:t>at</a:t>
            </a:r>
            <a:r>
              <a:rPr sz="1000" spc="20" dirty="0">
                <a:solidFill>
                  <a:srgbClr val="5D5F63"/>
                </a:solidFill>
                <a:latin typeface="Arial"/>
                <a:cs typeface="Arial"/>
              </a:rPr>
              <a:t>io</a:t>
            </a:r>
            <a:r>
              <a:rPr sz="1000" spc="-10" dirty="0">
                <a:solidFill>
                  <a:srgbClr val="5D5F63"/>
                </a:solidFill>
                <a:latin typeface="Arial"/>
                <a:cs typeface="Arial"/>
              </a:rPr>
              <a:t>n</a:t>
            </a:r>
            <a:r>
              <a:rPr sz="1000" dirty="0">
                <a:solidFill>
                  <a:srgbClr val="5D5F63"/>
                </a:solidFill>
                <a:latin typeface="Arial"/>
                <a:cs typeface="Arial"/>
              </a:rPr>
              <a:t> </a:t>
            </a:r>
            <a:r>
              <a:rPr sz="1000" spc="95" dirty="0">
                <a:solidFill>
                  <a:srgbClr val="5D5F63"/>
                </a:solidFill>
                <a:latin typeface="Arial"/>
                <a:cs typeface="Arial"/>
              </a:rPr>
              <a:t> </a:t>
            </a:r>
            <a:r>
              <a:rPr sz="2250" dirty="0">
                <a:solidFill>
                  <a:srgbClr val="7988A2"/>
                </a:solidFill>
                <a:latin typeface="Arial"/>
                <a:cs typeface="Arial"/>
              </a:rPr>
              <a:t>l</a:t>
            </a:r>
            <a:endParaRPr sz="22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03798" y="2688072"/>
            <a:ext cx="48196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000" spc="-30" dirty="0">
                <a:solidFill>
                  <a:srgbClr val="4F5255"/>
                </a:solidFill>
                <a:latin typeface="Arial"/>
                <a:cs typeface="Arial"/>
              </a:rPr>
              <a:t>P</a:t>
            </a:r>
            <a:r>
              <a:rPr sz="1000" spc="-25" dirty="0">
                <a:solidFill>
                  <a:srgbClr val="4F5255"/>
                </a:solidFill>
                <a:latin typeface="Arial"/>
                <a:cs typeface="Arial"/>
              </a:rPr>
              <a:t>h</a:t>
            </a:r>
            <a:r>
              <a:rPr sz="1000" spc="-50" dirty="0">
                <a:solidFill>
                  <a:srgbClr val="4F5255"/>
                </a:solidFill>
                <a:latin typeface="Arial"/>
                <a:cs typeface="Arial"/>
              </a:rPr>
              <a:t>y</a:t>
            </a:r>
            <a:r>
              <a:rPr sz="1000" spc="-15" dirty="0">
                <a:solidFill>
                  <a:srgbClr val="4F5255"/>
                </a:solidFill>
                <a:latin typeface="Arial"/>
                <a:cs typeface="Arial"/>
              </a:rPr>
              <a:t>s</a:t>
            </a:r>
            <a:r>
              <a:rPr sz="1000" spc="-25" dirty="0">
                <a:solidFill>
                  <a:srgbClr val="4F5255"/>
                </a:solidFill>
                <a:latin typeface="Arial"/>
                <a:cs typeface="Arial"/>
              </a:rPr>
              <a:t>i</a:t>
            </a:r>
            <a:r>
              <a:rPr sz="1000" spc="-15" dirty="0">
                <a:solidFill>
                  <a:srgbClr val="4F5255"/>
                </a:solidFill>
                <a:latin typeface="Arial"/>
                <a:cs typeface="Arial"/>
              </a:rPr>
              <a:t>c</a:t>
            </a:r>
            <a:r>
              <a:rPr sz="1000" spc="-25" dirty="0">
                <a:solidFill>
                  <a:srgbClr val="4F5255"/>
                </a:solidFill>
                <a:latin typeface="Arial"/>
                <a:cs typeface="Arial"/>
              </a:rPr>
              <a:t>a</a:t>
            </a:r>
            <a:r>
              <a:rPr sz="1000" spc="-5" dirty="0">
                <a:solidFill>
                  <a:srgbClr val="4F5255"/>
                </a:solidFill>
                <a:latin typeface="Arial"/>
                <a:cs typeface="Arial"/>
              </a:rPr>
              <a:t>l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93485" y="2735102"/>
            <a:ext cx="990600" cy="3154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000" spc="-10" dirty="0">
                <a:solidFill>
                  <a:srgbClr val="3C3E44"/>
                </a:solidFill>
                <a:latin typeface="Arial"/>
                <a:cs typeface="Arial"/>
              </a:rPr>
              <a:t>Car</a:t>
            </a:r>
            <a:r>
              <a:rPr sz="1000" dirty="0">
                <a:solidFill>
                  <a:srgbClr val="3C3E44"/>
                </a:solidFill>
                <a:latin typeface="Arial"/>
                <a:cs typeface="Arial"/>
              </a:rPr>
              <a:t>c</a:t>
            </a:r>
            <a:r>
              <a:rPr sz="1000" spc="-10" dirty="0">
                <a:solidFill>
                  <a:srgbClr val="3C3E44"/>
                </a:solidFill>
                <a:latin typeface="Arial"/>
                <a:cs typeface="Arial"/>
              </a:rPr>
              <a:t>in</a:t>
            </a:r>
            <a:r>
              <a:rPr sz="1000" spc="-15" dirty="0">
                <a:solidFill>
                  <a:srgbClr val="3C3E44"/>
                </a:solidFill>
                <a:latin typeface="Arial"/>
                <a:cs typeface="Arial"/>
              </a:rPr>
              <a:t>o</a:t>
            </a:r>
            <a:r>
              <a:rPr sz="1000" spc="-10" dirty="0">
                <a:solidFill>
                  <a:srgbClr val="3C3E44"/>
                </a:solidFill>
                <a:latin typeface="Arial"/>
                <a:cs typeface="Arial"/>
              </a:rPr>
              <a:t>g</a:t>
            </a:r>
            <a:r>
              <a:rPr sz="1000" spc="-15" dirty="0">
                <a:solidFill>
                  <a:srgbClr val="3C3E44"/>
                </a:solidFill>
                <a:latin typeface="Arial"/>
                <a:cs typeface="Arial"/>
              </a:rPr>
              <a:t>e</a:t>
            </a:r>
            <a:r>
              <a:rPr sz="1000" spc="-10" dirty="0">
                <a:solidFill>
                  <a:srgbClr val="3C3E44"/>
                </a:solidFill>
                <a:latin typeface="Arial"/>
                <a:cs typeface="Arial"/>
              </a:rPr>
              <a:t>ne</a:t>
            </a:r>
            <a:r>
              <a:rPr sz="1000" spc="-135" dirty="0">
                <a:solidFill>
                  <a:srgbClr val="3C3E44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5D5F63"/>
                </a:solidFill>
                <a:latin typeface="Arial"/>
                <a:cs typeface="Arial"/>
              </a:rPr>
              <a:t>s</a:t>
            </a:r>
            <a:r>
              <a:rPr sz="1000" spc="-25" dirty="0">
                <a:solidFill>
                  <a:srgbClr val="5D5F63"/>
                </a:solidFill>
                <a:latin typeface="Arial"/>
                <a:cs typeface="Arial"/>
              </a:rPr>
              <a:t>i</a:t>
            </a:r>
            <a:r>
              <a:rPr sz="1000" spc="-5" dirty="0">
                <a:solidFill>
                  <a:srgbClr val="5D5F63"/>
                </a:solidFill>
                <a:latin typeface="Arial"/>
                <a:cs typeface="Arial"/>
              </a:rPr>
              <a:t>s</a:t>
            </a:r>
            <a:r>
              <a:rPr sz="1000" spc="-120" dirty="0">
                <a:solidFill>
                  <a:srgbClr val="5D5F63"/>
                </a:solidFill>
                <a:latin typeface="Arial"/>
                <a:cs typeface="Arial"/>
              </a:rPr>
              <a:t> </a:t>
            </a:r>
            <a:r>
              <a:rPr sz="2050" dirty="0">
                <a:solidFill>
                  <a:srgbClr val="7988A2"/>
                </a:solidFill>
                <a:latin typeface="Arial"/>
                <a:cs typeface="Arial"/>
              </a:rPr>
              <a:t>j</a:t>
            </a:r>
            <a:endParaRPr sz="20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30318" y="4048508"/>
            <a:ext cx="50165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700" spc="-5" dirty="0">
                <a:solidFill>
                  <a:srgbClr val="697785"/>
                </a:solidFill>
                <a:latin typeface="Arial"/>
                <a:cs typeface="Arial"/>
              </a:rPr>
              <a:t>I</a:t>
            </a:r>
            <a:endParaRPr sz="7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91127" y="4137344"/>
            <a:ext cx="53975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800" dirty="0">
                <a:solidFill>
                  <a:srgbClr val="7988A2"/>
                </a:solidFill>
                <a:latin typeface="Arial"/>
                <a:cs typeface="Arial"/>
              </a:rPr>
              <a:t>I</a:t>
            </a:r>
            <a:endParaRPr sz="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464810" y="4141916"/>
            <a:ext cx="53975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800" dirty="0">
                <a:solidFill>
                  <a:srgbClr val="7988A2"/>
                </a:solidFill>
                <a:latin typeface="Arial"/>
                <a:cs typeface="Arial"/>
              </a:rPr>
              <a:t>I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12819" y="4527540"/>
            <a:ext cx="618490" cy="3139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00" marR="5080" indent="-178435">
              <a:lnSpc>
                <a:spcPct val="102000"/>
              </a:lnSpc>
            </a:pPr>
            <a:r>
              <a:rPr sz="1000" spc="5" dirty="0">
                <a:solidFill>
                  <a:srgbClr val="3C3E44"/>
                </a:solidFill>
                <a:latin typeface="Arial"/>
                <a:cs typeface="Arial"/>
              </a:rPr>
              <a:t>Ul</a:t>
            </a:r>
            <a:r>
              <a:rPr sz="1000" spc="10" dirty="0">
                <a:solidFill>
                  <a:srgbClr val="3C3E44"/>
                </a:solidFill>
                <a:latin typeface="Arial"/>
                <a:cs typeface="Arial"/>
              </a:rPr>
              <a:t>t</a:t>
            </a:r>
            <a:r>
              <a:rPr sz="1000" spc="20" dirty="0">
                <a:solidFill>
                  <a:srgbClr val="3C3E44"/>
                </a:solidFill>
                <a:latin typeface="Arial"/>
                <a:cs typeface="Arial"/>
              </a:rPr>
              <a:t>r</a:t>
            </a:r>
            <a:r>
              <a:rPr sz="1000" spc="5" dirty="0">
                <a:solidFill>
                  <a:srgbClr val="3C3E44"/>
                </a:solidFill>
                <a:latin typeface="Arial"/>
                <a:cs typeface="Arial"/>
              </a:rPr>
              <a:t>a</a:t>
            </a:r>
            <a:r>
              <a:rPr sz="1000" spc="20" dirty="0">
                <a:solidFill>
                  <a:srgbClr val="3C3E44"/>
                </a:solidFill>
                <a:latin typeface="Arial"/>
                <a:cs typeface="Arial"/>
              </a:rPr>
              <a:t>v</a:t>
            </a:r>
            <a:r>
              <a:rPr sz="1000" spc="5" dirty="0">
                <a:solidFill>
                  <a:srgbClr val="3C3E44"/>
                </a:solidFill>
                <a:latin typeface="Arial"/>
                <a:cs typeface="Arial"/>
              </a:rPr>
              <a:t>i</a:t>
            </a:r>
            <a:r>
              <a:rPr sz="1000" spc="20" dirty="0">
                <a:solidFill>
                  <a:srgbClr val="3C3E44"/>
                </a:solidFill>
                <a:latin typeface="Arial"/>
                <a:cs typeface="Arial"/>
              </a:rPr>
              <a:t>ol</a:t>
            </a:r>
            <a:r>
              <a:rPr sz="1000" spc="5" dirty="0">
                <a:solidFill>
                  <a:srgbClr val="3C3E44"/>
                </a:solidFill>
                <a:latin typeface="Arial"/>
                <a:cs typeface="Arial"/>
              </a:rPr>
              <a:t>e</a:t>
            </a:r>
            <a:r>
              <a:rPr sz="1000" spc="-5" dirty="0">
                <a:solidFill>
                  <a:srgbClr val="3C3E44"/>
                </a:solidFill>
                <a:latin typeface="Arial"/>
                <a:cs typeface="Arial"/>
              </a:rPr>
              <a:t>t l</a:t>
            </a:r>
            <a:r>
              <a:rPr sz="1000" spc="-180" dirty="0">
                <a:solidFill>
                  <a:srgbClr val="3C3E44"/>
                </a:solidFill>
                <a:latin typeface="Arial"/>
                <a:cs typeface="Arial"/>
              </a:rPr>
              <a:t> </a:t>
            </a:r>
            <a:r>
              <a:rPr sz="1000" spc="-60" dirty="0">
                <a:solidFill>
                  <a:srgbClr val="3C3E44"/>
                </a:solidFill>
                <a:latin typeface="Arial"/>
                <a:cs typeface="Arial"/>
              </a:rPr>
              <a:t>i</a:t>
            </a:r>
            <a:r>
              <a:rPr sz="1000" spc="70" dirty="0">
                <a:solidFill>
                  <a:srgbClr val="5D5F63"/>
                </a:solidFill>
                <a:latin typeface="Arial"/>
                <a:cs typeface="Arial"/>
              </a:rPr>
              <a:t>g</a:t>
            </a:r>
            <a:r>
              <a:rPr sz="1000" spc="35" dirty="0">
                <a:solidFill>
                  <a:srgbClr val="3C3E44"/>
                </a:solidFill>
                <a:latin typeface="Arial"/>
                <a:cs typeface="Arial"/>
              </a:rPr>
              <a:t>ht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28031" y="4526017"/>
            <a:ext cx="544195" cy="323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45720">
              <a:lnSpc>
                <a:spcPct val="105000"/>
              </a:lnSpc>
            </a:pPr>
            <a:r>
              <a:rPr sz="1000" spc="10" dirty="0">
                <a:solidFill>
                  <a:srgbClr val="4F5255"/>
                </a:solidFill>
                <a:latin typeface="Arial"/>
                <a:cs typeface="Arial"/>
              </a:rPr>
              <a:t>Io</a:t>
            </a:r>
            <a:r>
              <a:rPr sz="1000" spc="-15" dirty="0">
                <a:solidFill>
                  <a:srgbClr val="4F5255"/>
                </a:solidFill>
                <a:latin typeface="Arial"/>
                <a:cs typeface="Arial"/>
              </a:rPr>
              <a:t>n</a:t>
            </a:r>
            <a:r>
              <a:rPr sz="1000" spc="5" dirty="0">
                <a:solidFill>
                  <a:srgbClr val="2C2E33"/>
                </a:solidFill>
                <a:latin typeface="Arial"/>
                <a:cs typeface="Arial"/>
              </a:rPr>
              <a:t>i</a:t>
            </a:r>
            <a:r>
              <a:rPr sz="1000" spc="5" dirty="0">
                <a:solidFill>
                  <a:srgbClr val="5D5F63"/>
                </a:solidFill>
                <a:latin typeface="Arial"/>
                <a:cs typeface="Arial"/>
              </a:rPr>
              <a:t>s</a:t>
            </a:r>
            <a:r>
              <a:rPr sz="1000" dirty="0">
                <a:solidFill>
                  <a:srgbClr val="5D5F63"/>
                </a:solidFill>
                <a:latin typeface="Arial"/>
                <a:cs typeface="Arial"/>
              </a:rPr>
              <a:t>i</a:t>
            </a:r>
            <a:r>
              <a:rPr sz="1000" spc="45" dirty="0">
                <a:solidFill>
                  <a:srgbClr val="3C3E44"/>
                </a:solidFill>
                <a:latin typeface="Arial"/>
                <a:cs typeface="Arial"/>
              </a:rPr>
              <a:t>ng</a:t>
            </a:r>
            <a:r>
              <a:rPr sz="1000" spc="50" dirty="0">
                <a:solidFill>
                  <a:srgbClr val="3C3E44"/>
                </a:solidFill>
                <a:latin typeface="Arial"/>
                <a:cs typeface="Arial"/>
              </a:rPr>
              <a:t> </a:t>
            </a:r>
            <a:r>
              <a:rPr sz="1000" spc="25" dirty="0">
                <a:solidFill>
                  <a:srgbClr val="4F5255"/>
                </a:solidFill>
                <a:latin typeface="Arial"/>
                <a:cs typeface="Arial"/>
              </a:rPr>
              <a:t>r</a:t>
            </a:r>
            <a:r>
              <a:rPr sz="1000" spc="20" dirty="0">
                <a:solidFill>
                  <a:srgbClr val="4F5255"/>
                </a:solidFill>
                <a:latin typeface="Arial"/>
                <a:cs typeface="Arial"/>
              </a:rPr>
              <a:t>adi</a:t>
            </a:r>
            <a:r>
              <a:rPr sz="1000" spc="25" dirty="0">
                <a:solidFill>
                  <a:srgbClr val="4F5255"/>
                </a:solidFill>
                <a:latin typeface="Arial"/>
                <a:cs typeface="Arial"/>
              </a:rPr>
              <a:t>at</a:t>
            </a:r>
            <a:r>
              <a:rPr sz="1000" spc="20" dirty="0">
                <a:solidFill>
                  <a:srgbClr val="4F5255"/>
                </a:solidFill>
                <a:latin typeface="Arial"/>
                <a:cs typeface="Arial"/>
              </a:rPr>
              <a:t>io</a:t>
            </a:r>
            <a:r>
              <a:rPr sz="1000" spc="-10" dirty="0">
                <a:solidFill>
                  <a:srgbClr val="4F5255"/>
                </a:solidFill>
                <a:latin typeface="Arial"/>
                <a:cs typeface="Arial"/>
              </a:rPr>
              <a:t>n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4349876" y="2450211"/>
          <a:ext cx="1145792" cy="15257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4950"/>
                <a:gridCol w="383491"/>
                <a:gridCol w="529551"/>
                <a:gridCol w="127800"/>
              </a:tblGrid>
              <a:tr h="641096">
                <a:tc rowSpan="2"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5383B8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85725" marR="61594" indent="7620" algn="ctr">
                        <a:lnSpc>
                          <a:spcPct val="106000"/>
                        </a:lnSpc>
                      </a:pPr>
                      <a:r>
                        <a:rPr sz="1000" dirty="0">
                          <a:solidFill>
                            <a:srgbClr val="4F5255"/>
                          </a:solidFill>
                          <a:latin typeface="Arial"/>
                          <a:cs typeface="Arial"/>
                        </a:rPr>
                        <a:t>ra</a:t>
                      </a:r>
                      <a:r>
                        <a:rPr sz="1000" spc="80" dirty="0">
                          <a:solidFill>
                            <a:srgbClr val="4F5255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-70" dirty="0">
                          <a:solidFill>
                            <a:srgbClr val="2C2E33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solidFill>
                            <a:srgbClr val="4F5255"/>
                          </a:solidFill>
                          <a:latin typeface="Arial"/>
                          <a:cs typeface="Arial"/>
                        </a:rPr>
                        <a:t>at</a:t>
                      </a:r>
                      <a:r>
                        <a:rPr sz="1000" spc="-10" dirty="0">
                          <a:solidFill>
                            <a:srgbClr val="4F525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solidFill>
                            <a:srgbClr val="4F5255"/>
                          </a:solidFill>
                          <a:latin typeface="Arial"/>
                          <a:cs typeface="Arial"/>
                        </a:rPr>
                        <a:t>on </a:t>
                      </a:r>
                      <a:r>
                        <a:rPr sz="1000" spc="-5" dirty="0">
                          <a:solidFill>
                            <a:srgbClr val="4F5255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000" dirty="0">
                          <a:solidFill>
                            <a:srgbClr val="4F5255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1000" spc="-35" dirty="0">
                          <a:solidFill>
                            <a:srgbClr val="4F5255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000" spc="5" dirty="0">
                          <a:solidFill>
                            <a:srgbClr val="4F525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000" spc="-5" dirty="0">
                          <a:solidFill>
                            <a:srgbClr val="4F525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solidFill>
                            <a:srgbClr val="4F5255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000" dirty="0">
                          <a:solidFill>
                            <a:srgbClr val="4F5255"/>
                          </a:solidFill>
                          <a:latin typeface="Arial"/>
                          <a:cs typeface="Arial"/>
                        </a:rPr>
                        <a:t>al Car</a:t>
                      </a:r>
                      <a:r>
                        <a:rPr sz="1000" spc="5" dirty="0">
                          <a:solidFill>
                            <a:srgbClr val="4F5255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000" spc="-5" dirty="0">
                          <a:solidFill>
                            <a:srgbClr val="4F525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solidFill>
                            <a:srgbClr val="4F525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-5" dirty="0">
                          <a:solidFill>
                            <a:srgbClr val="4F525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000" dirty="0">
                          <a:solidFill>
                            <a:srgbClr val="4F5255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000" spc="-5" dirty="0">
                          <a:solidFill>
                            <a:srgbClr val="4F525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solidFill>
                            <a:srgbClr val="4F525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-5" dirty="0">
                          <a:solidFill>
                            <a:srgbClr val="4F525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solidFill>
                            <a:srgbClr val="4F525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000" spc="-110" dirty="0">
                          <a:solidFill>
                            <a:srgbClr val="4F525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30" dirty="0">
                          <a:solidFill>
                            <a:srgbClr val="2C2E33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solidFill>
                            <a:srgbClr val="5D5F63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8260">
                      <a:solidFill>
                        <a:srgbClr val="8B9CBB"/>
                      </a:solidFill>
                      <a:prstDash val="solid"/>
                    </a:lnR>
                    <a:lnB w="18260">
                      <a:solidFill>
                        <a:srgbClr val="8B9CB3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0535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5383B8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22824">
                      <a:solidFill>
                        <a:srgbClr val="6786AE"/>
                      </a:solidFill>
                      <a:prstDash val="solid"/>
                    </a:lnR>
                    <a:lnT w="18260">
                      <a:solidFill>
                        <a:srgbClr val="8B9CB3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2824">
                      <a:solidFill>
                        <a:srgbClr val="6786AE"/>
                      </a:solidFill>
                      <a:prstDash val="solid"/>
                    </a:lnL>
                    <a:lnT w="18260">
                      <a:solidFill>
                        <a:srgbClr val="8B9CB3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52400">
                <a:tc rowSpan="2"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5380B8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22824">
                      <a:solidFill>
                        <a:srgbClr val="6786AE"/>
                      </a:solidFill>
                      <a:prstDash val="solid"/>
                    </a:lnR>
                    <a:solidFill>
                      <a:srgbClr val="5383B8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2824">
                      <a:solidFill>
                        <a:srgbClr val="6786AE"/>
                      </a:solidFill>
                      <a:prstDash val="solid"/>
                    </a:lnL>
                    <a:solidFill>
                      <a:srgbClr val="5383B8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52692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5380B8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233045">
                        <a:lnSpc>
                          <a:spcPct val="100000"/>
                        </a:lnSpc>
                      </a:pPr>
                      <a:r>
                        <a:rPr sz="1000" dirty="0">
                          <a:solidFill>
                            <a:srgbClr val="4F5255"/>
                          </a:solidFill>
                          <a:latin typeface="Arial"/>
                          <a:cs typeface="Arial"/>
                        </a:rPr>
                        <a:t>Rad</a:t>
                      </a:r>
                      <a:r>
                        <a:rPr sz="1000" spc="-10" dirty="0">
                          <a:solidFill>
                            <a:srgbClr val="4F525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solidFill>
                            <a:srgbClr val="4F5255"/>
                          </a:solidFill>
                          <a:latin typeface="Arial"/>
                          <a:cs typeface="Arial"/>
                        </a:rPr>
                        <a:t>at</a:t>
                      </a:r>
                      <a:r>
                        <a:rPr sz="1000" spc="-10" dirty="0">
                          <a:solidFill>
                            <a:srgbClr val="4F525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solidFill>
                            <a:srgbClr val="4F5255"/>
                          </a:solidFill>
                          <a:latin typeface="Arial"/>
                          <a:cs typeface="Arial"/>
                        </a:rPr>
                        <a:t>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6" name="Footer Placeholder 15"/>
          <p:cNvSpPr>
            <a:spLocks noGrp="1"/>
          </p:cNvSpPr>
          <p:nvPr>
            <p:ph type="ftr" sz="quarter" idx="4294967295"/>
          </p:nvPr>
        </p:nvSpPr>
        <p:spPr>
          <a:xfrm>
            <a:off x="4632961" y="6377940"/>
            <a:ext cx="2926079" cy="3429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4294967295"/>
          </p:nvPr>
        </p:nvSpPr>
        <p:spPr>
          <a:xfrm>
            <a:off x="8107680" y="6377940"/>
            <a:ext cx="2103120" cy="34290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478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92451" y="618744"/>
            <a:ext cx="4546092" cy="4404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20396" rIns="0" bIns="0" rtlCol="0" anchor="ctr">
            <a:spAutoFit/>
          </a:bodyPr>
          <a:lstStyle/>
          <a:p>
            <a:pPr marL="490855">
              <a:lnSpc>
                <a:spcPct val="100000"/>
              </a:lnSpc>
            </a:pPr>
            <a:r>
              <a:rPr sz="2600" spc="15" dirty="0">
                <a:solidFill>
                  <a:srgbClr val="C00000"/>
                </a:solidFill>
                <a:latin typeface="Lucida Sans Unicode"/>
                <a:cs typeface="Lucida Sans Unicode"/>
              </a:rPr>
              <a:t>D</a:t>
            </a:r>
            <a:r>
              <a:rPr sz="2600" spc="-5" dirty="0">
                <a:solidFill>
                  <a:srgbClr val="C00000"/>
                </a:solidFill>
                <a:latin typeface="Lucida Sans Unicode"/>
                <a:cs typeface="Lucida Sans Unicode"/>
              </a:rPr>
              <a:t>N</a:t>
            </a:r>
            <a:r>
              <a:rPr sz="2600" dirty="0">
                <a:solidFill>
                  <a:srgbClr val="C00000"/>
                </a:solidFill>
                <a:latin typeface="Lucida Sans Unicode"/>
                <a:cs typeface="Lucida Sans Unicode"/>
              </a:rPr>
              <a:t>A</a:t>
            </a:r>
            <a:r>
              <a:rPr sz="2600" spc="-5" dirty="0">
                <a:solidFill>
                  <a:srgbClr val="C00000"/>
                </a:solidFill>
                <a:latin typeface="Lucida Sans Unicode"/>
                <a:cs typeface="Lucida Sans Unicode"/>
              </a:rPr>
              <a:t> v</a:t>
            </a:r>
            <a:r>
              <a:rPr sz="2600" spc="25" dirty="0">
                <a:solidFill>
                  <a:srgbClr val="C00000"/>
                </a:solidFill>
                <a:latin typeface="Lucida Sans Unicode"/>
                <a:cs typeface="Lucida Sans Unicode"/>
              </a:rPr>
              <a:t>i</a:t>
            </a:r>
            <a:r>
              <a:rPr sz="2600" spc="-5" dirty="0">
                <a:solidFill>
                  <a:srgbClr val="C00000"/>
                </a:solidFill>
                <a:latin typeface="Lucida Sans Unicode"/>
                <a:cs typeface="Lucida Sans Unicode"/>
              </a:rPr>
              <a:t>r</a:t>
            </a:r>
            <a:r>
              <a:rPr sz="2600" spc="5" dirty="0">
                <a:solidFill>
                  <a:srgbClr val="C00000"/>
                </a:solidFill>
                <a:latin typeface="Lucida Sans Unicode"/>
                <a:cs typeface="Lucida Sans Unicode"/>
              </a:rPr>
              <a:t>u</a:t>
            </a:r>
            <a:r>
              <a:rPr sz="2600" dirty="0">
                <a:solidFill>
                  <a:srgbClr val="C00000"/>
                </a:solidFill>
                <a:latin typeface="Lucida Sans Unicode"/>
                <a:cs typeface="Lucida Sans Unicode"/>
              </a:rPr>
              <a:t>s</a:t>
            </a:r>
            <a:r>
              <a:rPr sz="2600" spc="5" dirty="0">
                <a:solidFill>
                  <a:srgbClr val="C00000"/>
                </a:solidFill>
                <a:latin typeface="Lucida Sans Unicode"/>
                <a:cs typeface="Lucida Sans Unicode"/>
              </a:rPr>
              <a:t>e</a:t>
            </a:r>
            <a:r>
              <a:rPr sz="2600" spc="-10" dirty="0">
                <a:solidFill>
                  <a:srgbClr val="C00000"/>
                </a:solidFill>
                <a:latin typeface="Lucida Sans Unicode"/>
                <a:cs typeface="Lucida Sans Unicode"/>
              </a:rPr>
              <a:t>s</a:t>
            </a:r>
            <a:r>
              <a:rPr sz="2600" dirty="0">
                <a:latin typeface="Lucida Sans Unicode"/>
                <a:cs typeface="Lucida Sans Unicode"/>
              </a:rPr>
              <a:t>:</a:t>
            </a:r>
            <a:endParaRPr sz="260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59635" y="1910426"/>
            <a:ext cx="6719570" cy="38468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8460" indent="-256540">
              <a:buClr>
                <a:srgbClr val="2CA0BD"/>
              </a:buClr>
              <a:buSzPct val="68181"/>
              <a:buFont typeface="Wingdings"/>
              <a:buChar char=""/>
              <a:tabLst>
                <a:tab pos="378460" algn="l"/>
              </a:tabLst>
            </a:pPr>
            <a:r>
              <a:rPr sz="2200" spc="-50" dirty="0">
                <a:solidFill>
                  <a:srgbClr val="C00000"/>
                </a:solidFill>
                <a:latin typeface="Lucida Sans Unicode"/>
                <a:cs typeface="Lucida Sans Unicode"/>
              </a:rPr>
              <a:t>H</a:t>
            </a:r>
            <a:r>
              <a:rPr sz="2200" spc="-20" dirty="0">
                <a:solidFill>
                  <a:srgbClr val="C00000"/>
                </a:solidFill>
                <a:latin typeface="Lucida Sans Unicode"/>
                <a:cs typeface="Lucida Sans Unicode"/>
              </a:rPr>
              <a:t>P</a:t>
            </a:r>
            <a:r>
              <a:rPr sz="2200" spc="-15" dirty="0">
                <a:solidFill>
                  <a:srgbClr val="C00000"/>
                </a:solidFill>
                <a:latin typeface="Lucida Sans Unicode"/>
                <a:cs typeface="Lucida Sans Unicode"/>
              </a:rPr>
              <a:t>V</a:t>
            </a:r>
            <a:r>
              <a:rPr sz="2200" spc="-20" dirty="0">
                <a:latin typeface="Lucida Sans Unicode"/>
                <a:cs typeface="Lucida Sans Unicode"/>
              </a:rPr>
              <a:t>=</a:t>
            </a:r>
            <a:r>
              <a:rPr sz="2200" spc="-30" dirty="0">
                <a:latin typeface="Lucida Sans Unicode"/>
                <a:cs typeface="Lucida Sans Unicode"/>
              </a:rPr>
              <a:t> </a:t>
            </a:r>
            <a:r>
              <a:rPr sz="2200" spc="-55" dirty="0">
                <a:latin typeface="Lucida Sans Unicode"/>
                <a:cs typeface="Lucida Sans Unicode"/>
              </a:rPr>
              <a:t>H</a:t>
            </a:r>
            <a:r>
              <a:rPr sz="2200" spc="-35" dirty="0">
                <a:latin typeface="Lucida Sans Unicode"/>
                <a:cs typeface="Lucida Sans Unicode"/>
              </a:rPr>
              <a:t>u</a:t>
            </a:r>
            <a:r>
              <a:rPr sz="2200" spc="-50" dirty="0">
                <a:latin typeface="Lucida Sans Unicode"/>
                <a:cs typeface="Lucida Sans Unicode"/>
              </a:rPr>
              <a:t>m</a:t>
            </a:r>
            <a:r>
              <a:rPr sz="2200" spc="-40" dirty="0">
                <a:latin typeface="Lucida Sans Unicode"/>
                <a:cs typeface="Lucida Sans Unicode"/>
              </a:rPr>
              <a:t>a</a:t>
            </a:r>
            <a:r>
              <a:rPr sz="2200" spc="-15" dirty="0">
                <a:latin typeface="Lucida Sans Unicode"/>
                <a:cs typeface="Lucida Sans Unicode"/>
              </a:rPr>
              <a:t>n</a:t>
            </a:r>
            <a:r>
              <a:rPr sz="2200" spc="-30" dirty="0">
                <a:latin typeface="Lucida Sans Unicode"/>
                <a:cs typeface="Lucida Sans Unicode"/>
              </a:rPr>
              <a:t> pap</a:t>
            </a:r>
            <a:r>
              <a:rPr sz="2200" spc="-25" dirty="0">
                <a:latin typeface="Lucida Sans Unicode"/>
                <a:cs typeface="Lucida Sans Unicode"/>
              </a:rPr>
              <a:t>ill</a:t>
            </a:r>
            <a:r>
              <a:rPr sz="2200" spc="-35" dirty="0">
                <a:latin typeface="Lucida Sans Unicode"/>
                <a:cs typeface="Lucida Sans Unicode"/>
              </a:rPr>
              <a:t>om</a:t>
            </a:r>
            <a:r>
              <a:rPr sz="2200" spc="-15" dirty="0">
                <a:latin typeface="Lucida Sans Unicode"/>
                <a:cs typeface="Lucida Sans Unicode"/>
              </a:rPr>
              <a:t>a</a:t>
            </a:r>
            <a:r>
              <a:rPr sz="2200" spc="10" dirty="0">
                <a:latin typeface="Lucida Sans Unicode"/>
                <a:cs typeface="Lucida Sans Unicode"/>
              </a:rPr>
              <a:t> </a:t>
            </a:r>
            <a:r>
              <a:rPr sz="2200" spc="-25" dirty="0">
                <a:latin typeface="Lucida Sans Unicode"/>
                <a:cs typeface="Lucida Sans Unicode"/>
              </a:rPr>
              <a:t>vir</a:t>
            </a:r>
            <a:r>
              <a:rPr sz="2200" spc="-10" dirty="0">
                <a:latin typeface="Lucida Sans Unicode"/>
                <a:cs typeface="Lucida Sans Unicode"/>
              </a:rPr>
              <a:t>u</a:t>
            </a:r>
            <a:r>
              <a:rPr sz="2200" spc="-15" dirty="0">
                <a:latin typeface="Lucida Sans Unicode"/>
                <a:cs typeface="Lucida Sans Unicode"/>
              </a:rPr>
              <a:t>s </a:t>
            </a:r>
            <a:r>
              <a:rPr sz="2200" spc="-20" dirty="0">
                <a:latin typeface="Lucida Sans Unicode"/>
                <a:cs typeface="Lucida Sans Unicode"/>
              </a:rPr>
              <a:t>(c</a:t>
            </a:r>
            <a:r>
              <a:rPr sz="2200" spc="-30" dirty="0">
                <a:latin typeface="Lucida Sans Unicode"/>
                <a:cs typeface="Lucida Sans Unicode"/>
              </a:rPr>
              <a:t>a</a:t>
            </a:r>
            <a:r>
              <a:rPr sz="2200" spc="-25" dirty="0">
                <a:latin typeface="Lucida Sans Unicode"/>
                <a:cs typeface="Lucida Sans Unicode"/>
              </a:rPr>
              <a:t>nc</a:t>
            </a:r>
            <a:r>
              <a:rPr sz="2200" spc="-30" dirty="0">
                <a:latin typeface="Lucida Sans Unicode"/>
                <a:cs typeface="Lucida Sans Unicode"/>
              </a:rPr>
              <a:t>e</a:t>
            </a:r>
            <a:r>
              <a:rPr sz="2200" spc="-10" dirty="0">
                <a:latin typeface="Lucida Sans Unicode"/>
                <a:cs typeface="Lucida Sans Unicode"/>
              </a:rPr>
              <a:t>r</a:t>
            </a:r>
            <a:r>
              <a:rPr sz="2200" spc="-35" dirty="0">
                <a:latin typeface="Lucida Sans Unicode"/>
                <a:cs typeface="Lucida Sans Unicode"/>
              </a:rPr>
              <a:t> o</a:t>
            </a:r>
            <a:r>
              <a:rPr sz="2200" spc="-10" dirty="0">
                <a:latin typeface="Lucida Sans Unicode"/>
                <a:cs typeface="Lucida Sans Unicode"/>
              </a:rPr>
              <a:t>f</a:t>
            </a:r>
            <a:r>
              <a:rPr sz="2200" spc="-20" dirty="0">
                <a:latin typeface="Lucida Sans Unicode"/>
                <a:cs typeface="Lucida Sans Unicode"/>
              </a:rPr>
              <a:t> c</a:t>
            </a:r>
            <a:r>
              <a:rPr sz="2200" spc="-35" dirty="0">
                <a:latin typeface="Lucida Sans Unicode"/>
                <a:cs typeface="Lucida Sans Unicode"/>
              </a:rPr>
              <a:t>e</a:t>
            </a:r>
            <a:r>
              <a:rPr sz="2200" spc="-20" dirty="0">
                <a:latin typeface="Lucida Sans Unicode"/>
                <a:cs typeface="Lucida Sans Unicode"/>
              </a:rPr>
              <a:t>r</a:t>
            </a:r>
            <a:r>
              <a:rPr sz="2200" spc="-25" dirty="0">
                <a:latin typeface="Lucida Sans Unicode"/>
                <a:cs typeface="Lucida Sans Unicode"/>
              </a:rPr>
              <a:t>vi</a:t>
            </a:r>
            <a:r>
              <a:rPr sz="2200" spc="-45" dirty="0">
                <a:latin typeface="Lucida Sans Unicode"/>
                <a:cs typeface="Lucida Sans Unicode"/>
              </a:rPr>
              <a:t>x</a:t>
            </a:r>
            <a:r>
              <a:rPr sz="2200" spc="-10" dirty="0">
                <a:latin typeface="Lucida Sans Unicode"/>
                <a:cs typeface="Lucida Sans Unicode"/>
              </a:rPr>
              <a:t>)</a:t>
            </a:r>
            <a:endParaRPr sz="2200">
              <a:latin typeface="Lucida Sans Unicode"/>
              <a:cs typeface="Lucida Sans Unicode"/>
            </a:endParaRPr>
          </a:p>
          <a:p>
            <a:pPr marL="378460" indent="-256540">
              <a:spcBef>
                <a:spcPts val="95"/>
              </a:spcBef>
              <a:buClr>
                <a:srgbClr val="2CA0BD"/>
              </a:buClr>
              <a:buSzPct val="68181"/>
              <a:buFont typeface="Wingdings"/>
              <a:buChar char=""/>
              <a:tabLst>
                <a:tab pos="378460" algn="l"/>
              </a:tabLst>
            </a:pPr>
            <a:r>
              <a:rPr sz="2200" spc="-50" dirty="0">
                <a:solidFill>
                  <a:srgbClr val="C00000"/>
                </a:solidFill>
                <a:latin typeface="Lucida Sans Unicode"/>
                <a:cs typeface="Lucida Sans Unicode"/>
              </a:rPr>
              <a:t>H</a:t>
            </a:r>
            <a:r>
              <a:rPr sz="2200" spc="-20" dirty="0">
                <a:solidFill>
                  <a:srgbClr val="C00000"/>
                </a:solidFill>
                <a:latin typeface="Lucida Sans Unicode"/>
                <a:cs typeface="Lucida Sans Unicode"/>
              </a:rPr>
              <a:t>B</a:t>
            </a:r>
            <a:r>
              <a:rPr sz="2200" spc="-15" dirty="0">
                <a:solidFill>
                  <a:srgbClr val="C00000"/>
                </a:solidFill>
                <a:latin typeface="Lucida Sans Unicode"/>
                <a:cs typeface="Lucida Sans Unicode"/>
              </a:rPr>
              <a:t>V</a:t>
            </a:r>
            <a:r>
              <a:rPr sz="2200" spc="-10" dirty="0">
                <a:solidFill>
                  <a:srgbClr val="C00000"/>
                </a:solidFill>
                <a:latin typeface="Lucida Sans Unicode"/>
                <a:cs typeface="Lucida Sans Unicode"/>
              </a:rPr>
              <a:t> </a:t>
            </a:r>
            <a:r>
              <a:rPr sz="2200" spc="-20" dirty="0">
                <a:latin typeface="Lucida Sans Unicode"/>
                <a:cs typeface="Lucida Sans Unicode"/>
              </a:rPr>
              <a:t>=</a:t>
            </a:r>
            <a:r>
              <a:rPr sz="2200" spc="-45" dirty="0">
                <a:latin typeface="Lucida Sans Unicode"/>
                <a:cs typeface="Lucida Sans Unicode"/>
              </a:rPr>
              <a:t> </a:t>
            </a:r>
            <a:r>
              <a:rPr sz="2200" spc="-25" dirty="0">
                <a:latin typeface="Lucida Sans Unicode"/>
                <a:cs typeface="Lucida Sans Unicode"/>
              </a:rPr>
              <a:t>h</a:t>
            </a:r>
            <a:r>
              <a:rPr sz="2200" spc="-30" dirty="0">
                <a:latin typeface="Lucida Sans Unicode"/>
                <a:cs typeface="Lucida Sans Unicode"/>
              </a:rPr>
              <a:t>ep</a:t>
            </a:r>
            <a:r>
              <a:rPr sz="2200" spc="-25" dirty="0">
                <a:latin typeface="Lucida Sans Unicode"/>
                <a:cs typeface="Lucida Sans Unicode"/>
              </a:rPr>
              <a:t>a</a:t>
            </a:r>
            <a:r>
              <a:rPr sz="2200" spc="-40" dirty="0">
                <a:latin typeface="Lucida Sans Unicode"/>
                <a:cs typeface="Lucida Sans Unicode"/>
              </a:rPr>
              <a:t>t</a:t>
            </a:r>
            <a:r>
              <a:rPr sz="2200" spc="-25" dirty="0">
                <a:latin typeface="Lucida Sans Unicode"/>
                <a:cs typeface="Lucida Sans Unicode"/>
              </a:rPr>
              <a:t>i</a:t>
            </a:r>
            <a:r>
              <a:rPr sz="2200" spc="-30" dirty="0">
                <a:latin typeface="Lucida Sans Unicode"/>
                <a:cs typeface="Lucida Sans Unicode"/>
              </a:rPr>
              <a:t>t</a:t>
            </a:r>
            <a:r>
              <a:rPr sz="2200" spc="-25" dirty="0">
                <a:latin typeface="Lucida Sans Unicode"/>
                <a:cs typeface="Lucida Sans Unicode"/>
              </a:rPr>
              <a:t>i</a:t>
            </a:r>
            <a:r>
              <a:rPr sz="2200" spc="-15" dirty="0">
                <a:latin typeface="Lucida Sans Unicode"/>
                <a:cs typeface="Lucida Sans Unicode"/>
              </a:rPr>
              <a:t>s</a:t>
            </a:r>
            <a:r>
              <a:rPr sz="2200" spc="45" dirty="0">
                <a:latin typeface="Lucida Sans Unicode"/>
                <a:cs typeface="Lucida Sans Unicode"/>
              </a:rPr>
              <a:t> </a:t>
            </a:r>
            <a:r>
              <a:rPr sz="2200" spc="-15" dirty="0">
                <a:latin typeface="Lucida Sans Unicode"/>
                <a:cs typeface="Lucida Sans Unicode"/>
              </a:rPr>
              <a:t>B</a:t>
            </a:r>
            <a:r>
              <a:rPr sz="2200" spc="-5" dirty="0">
                <a:latin typeface="Lucida Sans Unicode"/>
                <a:cs typeface="Lucida Sans Unicode"/>
              </a:rPr>
              <a:t> </a:t>
            </a:r>
            <a:r>
              <a:rPr sz="2200" spc="-25" dirty="0">
                <a:latin typeface="Lucida Sans Unicode"/>
                <a:cs typeface="Lucida Sans Unicode"/>
              </a:rPr>
              <a:t>viru</a:t>
            </a:r>
            <a:r>
              <a:rPr sz="2200" spc="-15" dirty="0">
                <a:latin typeface="Lucida Sans Unicode"/>
                <a:cs typeface="Lucida Sans Unicode"/>
              </a:rPr>
              <a:t>s</a:t>
            </a:r>
            <a:endParaRPr sz="2200">
              <a:latin typeface="Lucida Sans Unicode"/>
              <a:cs typeface="Lucida Sans Unicode"/>
            </a:endParaRPr>
          </a:p>
          <a:p>
            <a:pPr marL="378460" indent="-256540">
              <a:spcBef>
                <a:spcPts val="105"/>
              </a:spcBef>
              <a:buClr>
                <a:srgbClr val="2CA0BD"/>
              </a:buClr>
              <a:buSzPct val="68181"/>
              <a:buFont typeface="Wingdings"/>
              <a:buChar char=""/>
              <a:tabLst>
                <a:tab pos="378460" algn="l"/>
              </a:tabLst>
            </a:pPr>
            <a:r>
              <a:rPr sz="2200" spc="-50" dirty="0">
                <a:solidFill>
                  <a:srgbClr val="C00000"/>
                </a:solidFill>
                <a:latin typeface="Lucida Sans Unicode"/>
                <a:cs typeface="Lucida Sans Unicode"/>
              </a:rPr>
              <a:t>H</a:t>
            </a:r>
            <a:r>
              <a:rPr sz="2200" spc="-15" dirty="0">
                <a:solidFill>
                  <a:srgbClr val="C00000"/>
                </a:solidFill>
                <a:latin typeface="Lucida Sans Unicode"/>
                <a:cs typeface="Lucida Sans Unicode"/>
              </a:rPr>
              <a:t>er</a:t>
            </a:r>
            <a:r>
              <a:rPr sz="2200" spc="-30" dirty="0">
                <a:solidFill>
                  <a:srgbClr val="C00000"/>
                </a:solidFill>
                <a:latin typeface="Lucida Sans Unicode"/>
                <a:cs typeface="Lucida Sans Unicode"/>
              </a:rPr>
              <a:t>pe</a:t>
            </a:r>
            <a:r>
              <a:rPr sz="2200" spc="-15" dirty="0">
                <a:solidFill>
                  <a:srgbClr val="C00000"/>
                </a:solidFill>
                <a:latin typeface="Lucida Sans Unicode"/>
                <a:cs typeface="Lucida Sans Unicode"/>
              </a:rPr>
              <a:t>s </a:t>
            </a:r>
            <a:r>
              <a:rPr sz="2200" spc="-10" dirty="0">
                <a:solidFill>
                  <a:srgbClr val="C00000"/>
                </a:solidFill>
                <a:latin typeface="Lucida Sans Unicode"/>
                <a:cs typeface="Lucida Sans Unicode"/>
              </a:rPr>
              <a:t>vir</a:t>
            </a:r>
            <a:r>
              <a:rPr sz="2200" spc="-25" dirty="0">
                <a:solidFill>
                  <a:srgbClr val="C00000"/>
                </a:solidFill>
                <a:latin typeface="Lucida Sans Unicode"/>
                <a:cs typeface="Lucida Sans Unicode"/>
              </a:rPr>
              <a:t>u</a:t>
            </a:r>
            <a:r>
              <a:rPr sz="2200" spc="-35" dirty="0">
                <a:solidFill>
                  <a:srgbClr val="C00000"/>
                </a:solidFill>
                <a:latin typeface="Lucida Sans Unicode"/>
                <a:cs typeface="Lucida Sans Unicode"/>
              </a:rPr>
              <a:t>s</a:t>
            </a:r>
            <a:r>
              <a:rPr sz="2200" spc="-15" dirty="0">
                <a:solidFill>
                  <a:srgbClr val="C00000"/>
                </a:solidFill>
                <a:latin typeface="Lucida Sans Unicode"/>
                <a:cs typeface="Lucida Sans Unicode"/>
              </a:rPr>
              <a:t>es</a:t>
            </a:r>
            <a:r>
              <a:rPr sz="2200" spc="-30" dirty="0">
                <a:solidFill>
                  <a:srgbClr val="C00000"/>
                </a:solidFill>
                <a:latin typeface="Lucida Sans Unicode"/>
                <a:cs typeface="Lucida Sans Unicode"/>
              </a:rPr>
              <a:t> </a:t>
            </a:r>
            <a:r>
              <a:rPr sz="2200" spc="-5" dirty="0">
                <a:solidFill>
                  <a:srgbClr val="C00000"/>
                </a:solidFill>
                <a:latin typeface="Lucida Sans Unicode"/>
                <a:cs typeface="Lucida Sans Unicode"/>
              </a:rPr>
              <a:t>(</a:t>
            </a:r>
            <a:r>
              <a:rPr sz="2200" spc="-30" dirty="0">
                <a:latin typeface="Lucida Sans Unicode"/>
                <a:cs typeface="Lucida Sans Unicode"/>
              </a:rPr>
              <a:t>E</a:t>
            </a:r>
            <a:r>
              <a:rPr sz="2200" spc="-35" dirty="0">
                <a:latin typeface="Lucida Sans Unicode"/>
                <a:cs typeface="Lucida Sans Unicode"/>
              </a:rPr>
              <a:t>B</a:t>
            </a:r>
            <a:r>
              <a:rPr sz="2200" spc="-25" dirty="0">
                <a:latin typeface="Lucida Sans Unicode"/>
                <a:cs typeface="Lucida Sans Unicode"/>
              </a:rPr>
              <a:t>V</a:t>
            </a:r>
            <a:r>
              <a:rPr sz="2200" spc="-10" dirty="0">
                <a:latin typeface="Lucida Sans Unicode"/>
                <a:cs typeface="Lucida Sans Unicode"/>
              </a:rPr>
              <a:t>,</a:t>
            </a:r>
            <a:r>
              <a:rPr sz="2200" spc="-45" dirty="0">
                <a:latin typeface="Lucida Sans Unicode"/>
                <a:cs typeface="Lucida Sans Unicode"/>
              </a:rPr>
              <a:t> </a:t>
            </a:r>
            <a:r>
              <a:rPr sz="2200" spc="-50" dirty="0">
                <a:latin typeface="Lucida Sans Unicode"/>
                <a:cs typeface="Lucida Sans Unicode"/>
              </a:rPr>
              <a:t>H</a:t>
            </a:r>
            <a:r>
              <a:rPr sz="2200" spc="-10" dirty="0">
                <a:latin typeface="Lucida Sans Unicode"/>
                <a:cs typeface="Lucida Sans Unicode"/>
              </a:rPr>
              <a:t>SV</a:t>
            </a:r>
            <a:r>
              <a:rPr sz="2200" spc="-15" dirty="0">
                <a:latin typeface="Lucida Sans Unicode"/>
                <a:cs typeface="Lucida Sans Unicode"/>
              </a:rPr>
              <a:t>1</a:t>
            </a:r>
            <a:r>
              <a:rPr sz="2200" spc="-20" dirty="0">
                <a:latin typeface="Lucida Sans Unicode"/>
                <a:cs typeface="Lucida Sans Unicode"/>
              </a:rPr>
              <a:t> &amp;</a:t>
            </a:r>
            <a:r>
              <a:rPr sz="2200" spc="-10" dirty="0">
                <a:latin typeface="Lucida Sans Unicode"/>
                <a:cs typeface="Lucida Sans Unicode"/>
              </a:rPr>
              <a:t> </a:t>
            </a:r>
            <a:r>
              <a:rPr sz="2200" spc="-15" dirty="0">
                <a:latin typeface="Lucida Sans Unicode"/>
                <a:cs typeface="Lucida Sans Unicode"/>
              </a:rPr>
              <a:t>2,</a:t>
            </a:r>
            <a:r>
              <a:rPr sz="2200" spc="-25" dirty="0">
                <a:latin typeface="Lucida Sans Unicode"/>
                <a:cs typeface="Lucida Sans Unicode"/>
              </a:rPr>
              <a:t> </a:t>
            </a:r>
            <a:r>
              <a:rPr sz="2200" spc="-35" dirty="0">
                <a:latin typeface="Lucida Sans Unicode"/>
                <a:cs typeface="Lucida Sans Unicode"/>
              </a:rPr>
              <a:t>K</a:t>
            </a:r>
            <a:r>
              <a:rPr sz="2200" spc="-10" dirty="0">
                <a:latin typeface="Lucida Sans Unicode"/>
                <a:cs typeface="Lucida Sans Unicode"/>
              </a:rPr>
              <a:t>S</a:t>
            </a:r>
            <a:r>
              <a:rPr sz="2200" spc="-25" dirty="0">
                <a:latin typeface="Lucida Sans Unicode"/>
                <a:cs typeface="Lucida Sans Unicode"/>
              </a:rPr>
              <a:t>V</a:t>
            </a:r>
            <a:r>
              <a:rPr sz="2200" spc="-10" dirty="0">
                <a:solidFill>
                  <a:srgbClr val="C00000"/>
                </a:solidFill>
                <a:latin typeface="Lucida Sans Unicode"/>
                <a:cs typeface="Lucida Sans Unicode"/>
              </a:rPr>
              <a:t>)</a:t>
            </a:r>
            <a:endParaRPr sz="2200">
              <a:latin typeface="Lucida Sans Unicode"/>
              <a:cs typeface="Lucida Sans Unicode"/>
            </a:endParaRPr>
          </a:p>
          <a:p>
            <a:pPr marL="378460" marR="502920" indent="-256540">
              <a:lnSpc>
                <a:spcPts val="2400"/>
              </a:lnSpc>
              <a:spcBef>
                <a:spcPts val="495"/>
              </a:spcBef>
              <a:buClr>
                <a:srgbClr val="2CA0BD"/>
              </a:buClr>
              <a:buSzPct val="68181"/>
              <a:buFont typeface="Wingdings"/>
              <a:buChar char=""/>
              <a:tabLst>
                <a:tab pos="378460" algn="l"/>
              </a:tabLst>
            </a:pPr>
            <a:r>
              <a:rPr sz="2200" spc="-30" dirty="0">
                <a:latin typeface="Lucida Sans Unicode"/>
                <a:cs typeface="Lucida Sans Unicode"/>
              </a:rPr>
              <a:t>E</a:t>
            </a:r>
            <a:r>
              <a:rPr sz="2200" spc="-35" dirty="0">
                <a:latin typeface="Lucida Sans Unicode"/>
                <a:cs typeface="Lucida Sans Unicode"/>
              </a:rPr>
              <a:t>B</a:t>
            </a:r>
            <a:r>
              <a:rPr sz="2200" spc="-20" dirty="0">
                <a:latin typeface="Lucida Sans Unicode"/>
                <a:cs typeface="Lucida Sans Unicode"/>
              </a:rPr>
              <a:t>V=</a:t>
            </a:r>
            <a:r>
              <a:rPr sz="2200" spc="-45" dirty="0">
                <a:latin typeface="Lucida Sans Unicode"/>
                <a:cs typeface="Lucida Sans Unicode"/>
              </a:rPr>
              <a:t> </a:t>
            </a:r>
            <a:r>
              <a:rPr sz="2200" spc="-30" dirty="0">
                <a:latin typeface="Lucida Sans Unicode"/>
                <a:cs typeface="Lucida Sans Unicode"/>
              </a:rPr>
              <a:t>Ep</a:t>
            </a:r>
            <a:r>
              <a:rPr sz="2200" spc="-45" dirty="0">
                <a:latin typeface="Lucida Sans Unicode"/>
                <a:cs typeface="Lucida Sans Unicode"/>
              </a:rPr>
              <a:t>s</a:t>
            </a:r>
            <a:r>
              <a:rPr sz="2200" spc="-30" dirty="0">
                <a:latin typeface="Lucida Sans Unicode"/>
                <a:cs typeface="Lucida Sans Unicode"/>
              </a:rPr>
              <a:t>te</a:t>
            </a:r>
            <a:r>
              <a:rPr sz="2200" spc="-25" dirty="0">
                <a:latin typeface="Lucida Sans Unicode"/>
                <a:cs typeface="Lucida Sans Unicode"/>
              </a:rPr>
              <a:t>i</a:t>
            </a:r>
            <a:r>
              <a:rPr sz="2200" spc="-15" dirty="0">
                <a:latin typeface="Lucida Sans Unicode"/>
                <a:cs typeface="Lucida Sans Unicode"/>
              </a:rPr>
              <a:t>n</a:t>
            </a:r>
            <a:r>
              <a:rPr sz="2200" spc="40" dirty="0">
                <a:latin typeface="Lucida Sans Unicode"/>
                <a:cs typeface="Lucida Sans Unicode"/>
              </a:rPr>
              <a:t> </a:t>
            </a:r>
            <a:r>
              <a:rPr sz="2200" spc="-35" dirty="0">
                <a:latin typeface="Lucida Sans Unicode"/>
                <a:cs typeface="Lucida Sans Unicode"/>
              </a:rPr>
              <a:t>B</a:t>
            </a:r>
            <a:r>
              <a:rPr sz="2200" spc="-30" dirty="0">
                <a:latin typeface="Lucida Sans Unicode"/>
                <a:cs typeface="Lucida Sans Unicode"/>
              </a:rPr>
              <a:t>a</a:t>
            </a:r>
            <a:r>
              <a:rPr sz="2200" spc="-25" dirty="0">
                <a:latin typeface="Lucida Sans Unicode"/>
                <a:cs typeface="Lucida Sans Unicode"/>
              </a:rPr>
              <a:t>r</a:t>
            </a:r>
            <a:r>
              <a:rPr sz="2200" spc="-10" dirty="0">
                <a:latin typeface="Lucida Sans Unicode"/>
                <a:cs typeface="Lucida Sans Unicode"/>
              </a:rPr>
              <a:t>r</a:t>
            </a:r>
            <a:r>
              <a:rPr sz="2200" dirty="0">
                <a:latin typeface="Lucida Sans Unicode"/>
                <a:cs typeface="Lucida Sans Unicode"/>
              </a:rPr>
              <a:t> </a:t>
            </a:r>
            <a:r>
              <a:rPr sz="2200" spc="-25" dirty="0">
                <a:latin typeface="Lucida Sans Unicode"/>
                <a:cs typeface="Lucida Sans Unicode"/>
              </a:rPr>
              <a:t>Viru</a:t>
            </a:r>
            <a:r>
              <a:rPr sz="2200" spc="-15" dirty="0">
                <a:latin typeface="Lucida Sans Unicode"/>
                <a:cs typeface="Lucida Sans Unicode"/>
              </a:rPr>
              <a:t>s</a:t>
            </a:r>
            <a:r>
              <a:rPr sz="2200" spc="-35" dirty="0">
                <a:latin typeface="Lucida Sans Unicode"/>
                <a:cs typeface="Lucida Sans Unicode"/>
              </a:rPr>
              <a:t> </a:t>
            </a:r>
            <a:r>
              <a:rPr sz="2200" spc="-5" dirty="0">
                <a:latin typeface="Lucida Sans Unicode"/>
                <a:cs typeface="Lucida Sans Unicode"/>
              </a:rPr>
              <a:t>(</a:t>
            </a:r>
            <a:r>
              <a:rPr sz="2200" spc="-35" dirty="0">
                <a:latin typeface="Lucida Sans Unicode"/>
                <a:cs typeface="Lucida Sans Unicode"/>
              </a:rPr>
              <a:t>B</a:t>
            </a:r>
            <a:r>
              <a:rPr sz="2200" spc="-25" dirty="0">
                <a:latin typeface="Lucida Sans Unicode"/>
                <a:cs typeface="Lucida Sans Unicode"/>
              </a:rPr>
              <a:t>ur</a:t>
            </a:r>
            <a:r>
              <a:rPr sz="2200" spc="-30" dirty="0">
                <a:latin typeface="Lucida Sans Unicode"/>
                <a:cs typeface="Lucida Sans Unicode"/>
              </a:rPr>
              <a:t>k</a:t>
            </a:r>
            <a:r>
              <a:rPr sz="2200" spc="-25" dirty="0">
                <a:latin typeface="Lucida Sans Unicode"/>
                <a:cs typeface="Lucida Sans Unicode"/>
              </a:rPr>
              <a:t>i</a:t>
            </a:r>
            <a:r>
              <a:rPr sz="2200" spc="-30" dirty="0">
                <a:latin typeface="Lucida Sans Unicode"/>
                <a:cs typeface="Lucida Sans Unicode"/>
              </a:rPr>
              <a:t>t</a:t>
            </a:r>
            <a:r>
              <a:rPr sz="2200" spc="-10" dirty="0">
                <a:latin typeface="Lucida Sans Unicode"/>
                <a:cs typeface="Lucida Sans Unicode"/>
              </a:rPr>
              <a:t>t</a:t>
            </a:r>
            <a:r>
              <a:rPr sz="2200" spc="35" dirty="0">
                <a:latin typeface="Lucida Sans Unicode"/>
                <a:cs typeface="Lucida Sans Unicode"/>
              </a:rPr>
              <a:t> </a:t>
            </a:r>
            <a:r>
              <a:rPr sz="2200" spc="-25" dirty="0">
                <a:latin typeface="Lucida Sans Unicode"/>
                <a:cs typeface="Lucida Sans Unicode"/>
              </a:rPr>
              <a:t>l</a:t>
            </a:r>
            <a:r>
              <a:rPr sz="2200" spc="-20" dirty="0">
                <a:latin typeface="Lucida Sans Unicode"/>
                <a:cs typeface="Lucida Sans Unicode"/>
              </a:rPr>
              <a:t>y</a:t>
            </a:r>
            <a:r>
              <a:rPr sz="2200" spc="-45" dirty="0">
                <a:latin typeface="Lucida Sans Unicode"/>
                <a:cs typeface="Lucida Sans Unicode"/>
              </a:rPr>
              <a:t>m</a:t>
            </a:r>
            <a:r>
              <a:rPr sz="2200" spc="-30" dirty="0">
                <a:latin typeface="Lucida Sans Unicode"/>
                <a:cs typeface="Lucida Sans Unicode"/>
              </a:rPr>
              <a:t>p</a:t>
            </a:r>
            <a:r>
              <a:rPr sz="2200" spc="-25" dirty="0">
                <a:latin typeface="Lucida Sans Unicode"/>
                <a:cs typeface="Lucida Sans Unicode"/>
              </a:rPr>
              <a:t>h</a:t>
            </a:r>
            <a:r>
              <a:rPr sz="2200" spc="-35" dirty="0">
                <a:latin typeface="Lucida Sans Unicode"/>
                <a:cs typeface="Lucida Sans Unicode"/>
              </a:rPr>
              <a:t>om</a:t>
            </a:r>
            <a:r>
              <a:rPr sz="2200" spc="-30" dirty="0">
                <a:latin typeface="Lucida Sans Unicode"/>
                <a:cs typeface="Lucida Sans Unicode"/>
              </a:rPr>
              <a:t>a</a:t>
            </a:r>
            <a:r>
              <a:rPr sz="2200" spc="-10" dirty="0">
                <a:latin typeface="Lucida Sans Unicode"/>
                <a:cs typeface="Lucida Sans Unicode"/>
              </a:rPr>
              <a:t>, </a:t>
            </a:r>
            <a:r>
              <a:rPr sz="2200" spc="-30" dirty="0">
                <a:latin typeface="Lucida Sans Unicode"/>
                <a:cs typeface="Lucida Sans Unicode"/>
              </a:rPr>
              <a:t>Na</a:t>
            </a:r>
            <a:r>
              <a:rPr sz="2200" spc="-45" dirty="0">
                <a:latin typeface="Lucida Sans Unicode"/>
                <a:cs typeface="Lucida Sans Unicode"/>
              </a:rPr>
              <a:t>s</a:t>
            </a:r>
            <a:r>
              <a:rPr sz="2200" spc="-35" dirty="0">
                <a:latin typeface="Lucida Sans Unicode"/>
                <a:cs typeface="Lucida Sans Unicode"/>
              </a:rPr>
              <a:t>o</a:t>
            </a:r>
            <a:r>
              <a:rPr sz="2200" spc="-30" dirty="0">
                <a:latin typeface="Lucida Sans Unicode"/>
                <a:cs typeface="Lucida Sans Unicode"/>
              </a:rPr>
              <a:t>p</a:t>
            </a:r>
            <a:r>
              <a:rPr sz="2200" spc="-25" dirty="0">
                <a:latin typeface="Lucida Sans Unicode"/>
                <a:cs typeface="Lucida Sans Unicode"/>
              </a:rPr>
              <a:t>h</a:t>
            </a:r>
            <a:r>
              <a:rPr sz="2200" spc="-30" dirty="0">
                <a:latin typeface="Lucida Sans Unicode"/>
                <a:cs typeface="Lucida Sans Unicode"/>
              </a:rPr>
              <a:t>a</a:t>
            </a:r>
            <a:r>
              <a:rPr sz="2200" spc="-25" dirty="0">
                <a:latin typeface="Lucida Sans Unicode"/>
                <a:cs typeface="Lucida Sans Unicode"/>
              </a:rPr>
              <a:t>r</a:t>
            </a:r>
            <a:r>
              <a:rPr sz="2200" spc="-20" dirty="0">
                <a:latin typeface="Lucida Sans Unicode"/>
                <a:cs typeface="Lucida Sans Unicode"/>
              </a:rPr>
              <a:t>y</a:t>
            </a:r>
            <a:r>
              <a:rPr sz="2200" spc="-25" dirty="0">
                <a:latin typeface="Lucida Sans Unicode"/>
                <a:cs typeface="Lucida Sans Unicode"/>
              </a:rPr>
              <a:t>n</a:t>
            </a:r>
            <a:r>
              <a:rPr sz="2200" spc="-30" dirty="0">
                <a:latin typeface="Lucida Sans Unicode"/>
                <a:cs typeface="Lucida Sans Unicode"/>
              </a:rPr>
              <a:t>gea</a:t>
            </a:r>
            <a:r>
              <a:rPr sz="2200" spc="-10" dirty="0">
                <a:latin typeface="Lucida Sans Unicode"/>
                <a:cs typeface="Lucida Sans Unicode"/>
              </a:rPr>
              <a:t>l</a:t>
            </a:r>
            <a:r>
              <a:rPr sz="2200" dirty="0">
                <a:latin typeface="Lucida Sans Unicode"/>
                <a:cs typeface="Lucida Sans Unicode"/>
              </a:rPr>
              <a:t> </a:t>
            </a:r>
            <a:r>
              <a:rPr sz="2200" spc="-25" dirty="0">
                <a:latin typeface="Lucida Sans Unicode"/>
                <a:cs typeface="Lucida Sans Unicode"/>
              </a:rPr>
              <a:t>c</a:t>
            </a:r>
            <a:r>
              <a:rPr sz="2200" spc="-30" dirty="0">
                <a:latin typeface="Lucida Sans Unicode"/>
                <a:cs typeface="Lucida Sans Unicode"/>
              </a:rPr>
              <a:t>a</a:t>
            </a:r>
            <a:r>
              <a:rPr sz="2200" spc="-25" dirty="0">
                <a:latin typeface="Lucida Sans Unicode"/>
                <a:cs typeface="Lucida Sans Unicode"/>
              </a:rPr>
              <a:t>rcin</a:t>
            </a:r>
            <a:r>
              <a:rPr sz="2200" spc="-35" dirty="0">
                <a:latin typeface="Lucida Sans Unicode"/>
                <a:cs typeface="Lucida Sans Unicode"/>
              </a:rPr>
              <a:t>oma</a:t>
            </a:r>
            <a:r>
              <a:rPr sz="2200" spc="-10" dirty="0">
                <a:latin typeface="Lucida Sans Unicode"/>
                <a:cs typeface="Lucida Sans Unicode"/>
              </a:rPr>
              <a:t>)</a:t>
            </a:r>
            <a:endParaRPr sz="2200">
              <a:latin typeface="Lucida Sans Unicode"/>
              <a:cs typeface="Lucida Sans Unicode"/>
            </a:endParaRPr>
          </a:p>
          <a:p>
            <a:pPr marL="210820" marR="2053589">
              <a:lnSpc>
                <a:spcPct val="105900"/>
              </a:lnSpc>
              <a:spcBef>
                <a:spcPts val="5"/>
              </a:spcBef>
            </a:pPr>
            <a:r>
              <a:rPr sz="2200" spc="-50" dirty="0">
                <a:latin typeface="Lucida Sans Unicode"/>
                <a:cs typeface="Lucida Sans Unicode"/>
              </a:rPr>
              <a:t>H</a:t>
            </a:r>
            <a:r>
              <a:rPr sz="2200" spc="-10" dirty="0">
                <a:latin typeface="Lucida Sans Unicode"/>
                <a:cs typeface="Lucida Sans Unicode"/>
              </a:rPr>
              <a:t>S</a:t>
            </a:r>
            <a:r>
              <a:rPr sz="2200" spc="-15" dirty="0">
                <a:latin typeface="Lucida Sans Unicode"/>
                <a:cs typeface="Lucida Sans Unicode"/>
              </a:rPr>
              <a:t>V</a:t>
            </a:r>
            <a:r>
              <a:rPr sz="2200" spc="5" dirty="0">
                <a:latin typeface="Lucida Sans Unicode"/>
                <a:cs typeface="Lucida Sans Unicode"/>
              </a:rPr>
              <a:t> </a:t>
            </a:r>
            <a:r>
              <a:rPr sz="2200" spc="-5" dirty="0">
                <a:latin typeface="Lucida Sans Unicode"/>
                <a:cs typeface="Lucida Sans Unicode"/>
              </a:rPr>
              <a:t>(</a:t>
            </a:r>
            <a:r>
              <a:rPr sz="2200" spc="-30" dirty="0">
                <a:latin typeface="Lucida Sans Unicode"/>
                <a:cs typeface="Lucida Sans Unicode"/>
              </a:rPr>
              <a:t>t</a:t>
            </a:r>
            <a:r>
              <a:rPr sz="2200" spc="-15" dirty="0">
                <a:latin typeface="Lucida Sans Unicode"/>
                <a:cs typeface="Lucida Sans Unicode"/>
              </a:rPr>
              <a:t>y</a:t>
            </a:r>
            <a:r>
              <a:rPr sz="2200" spc="-30" dirty="0">
                <a:latin typeface="Lucida Sans Unicode"/>
                <a:cs typeface="Lucida Sans Unicode"/>
              </a:rPr>
              <a:t>p</a:t>
            </a:r>
            <a:r>
              <a:rPr sz="2200" spc="-15" dirty="0">
                <a:latin typeface="Lucida Sans Unicode"/>
                <a:cs typeface="Lucida Sans Unicode"/>
              </a:rPr>
              <a:t>e</a:t>
            </a:r>
            <a:r>
              <a:rPr sz="2200" spc="-25" dirty="0">
                <a:latin typeface="Lucida Sans Unicode"/>
                <a:cs typeface="Lucida Sans Unicode"/>
              </a:rPr>
              <a:t> </a:t>
            </a:r>
            <a:r>
              <a:rPr sz="2200" spc="-15" dirty="0">
                <a:latin typeface="Lucida Sans Unicode"/>
                <a:cs typeface="Lucida Sans Unicode"/>
              </a:rPr>
              <a:t>1</a:t>
            </a:r>
            <a:r>
              <a:rPr sz="2200" spc="-30" dirty="0">
                <a:latin typeface="Lucida Sans Unicode"/>
                <a:cs typeface="Lucida Sans Unicode"/>
              </a:rPr>
              <a:t> </a:t>
            </a:r>
            <a:r>
              <a:rPr sz="2200" spc="-15" dirty="0">
                <a:latin typeface="Lucida Sans Unicode"/>
                <a:cs typeface="Lucida Sans Unicode"/>
              </a:rPr>
              <a:t>&amp;2</a:t>
            </a:r>
            <a:r>
              <a:rPr sz="2200" spc="-20" dirty="0">
                <a:latin typeface="Lucida Sans Unicode"/>
                <a:cs typeface="Lucida Sans Unicode"/>
              </a:rPr>
              <a:t>)</a:t>
            </a:r>
            <a:r>
              <a:rPr sz="2200" spc="-10" dirty="0">
                <a:latin typeface="Lucida Sans Unicode"/>
                <a:cs typeface="Lucida Sans Unicode"/>
              </a:rPr>
              <a:t>:</a:t>
            </a:r>
            <a:r>
              <a:rPr sz="2200" spc="-35" dirty="0">
                <a:latin typeface="Lucida Sans Unicode"/>
                <a:cs typeface="Lucida Sans Unicode"/>
              </a:rPr>
              <a:t> </a:t>
            </a:r>
            <a:r>
              <a:rPr sz="2200" spc="-30" dirty="0">
                <a:latin typeface="Lucida Sans Unicode"/>
                <a:cs typeface="Lucida Sans Unicode"/>
              </a:rPr>
              <a:t>Ca</a:t>
            </a:r>
            <a:r>
              <a:rPr sz="2200" spc="-25" dirty="0">
                <a:latin typeface="Lucida Sans Unicode"/>
                <a:cs typeface="Lucida Sans Unicode"/>
              </a:rPr>
              <a:t>nc</a:t>
            </a:r>
            <a:r>
              <a:rPr sz="2200" spc="-30" dirty="0">
                <a:latin typeface="Lucida Sans Unicode"/>
                <a:cs typeface="Lucida Sans Unicode"/>
              </a:rPr>
              <a:t>e</a:t>
            </a:r>
            <a:r>
              <a:rPr sz="2200" spc="-10" dirty="0">
                <a:latin typeface="Lucida Sans Unicode"/>
                <a:cs typeface="Lucida Sans Unicode"/>
              </a:rPr>
              <a:t>r</a:t>
            </a:r>
            <a:r>
              <a:rPr sz="2200" spc="-35" dirty="0">
                <a:latin typeface="Lucida Sans Unicode"/>
                <a:cs typeface="Lucida Sans Unicode"/>
              </a:rPr>
              <a:t> </a:t>
            </a:r>
            <a:r>
              <a:rPr sz="2200" spc="-45" dirty="0">
                <a:latin typeface="Lucida Sans Unicode"/>
                <a:cs typeface="Lucida Sans Unicode"/>
              </a:rPr>
              <a:t>o</a:t>
            </a:r>
            <a:r>
              <a:rPr sz="2200" spc="-10" dirty="0">
                <a:latin typeface="Lucida Sans Unicode"/>
                <a:cs typeface="Lucida Sans Unicode"/>
              </a:rPr>
              <a:t>f</a:t>
            </a:r>
            <a:r>
              <a:rPr sz="2200" spc="20" dirty="0">
                <a:latin typeface="Lucida Sans Unicode"/>
                <a:cs typeface="Lucida Sans Unicode"/>
              </a:rPr>
              <a:t> </a:t>
            </a:r>
            <a:r>
              <a:rPr sz="2200" spc="-25" dirty="0">
                <a:latin typeface="Lucida Sans Unicode"/>
                <a:cs typeface="Lucida Sans Unicode"/>
              </a:rPr>
              <a:t>c</a:t>
            </a:r>
            <a:r>
              <a:rPr sz="2200" spc="-30" dirty="0">
                <a:latin typeface="Lucida Sans Unicode"/>
                <a:cs typeface="Lucida Sans Unicode"/>
              </a:rPr>
              <a:t>er</a:t>
            </a:r>
            <a:r>
              <a:rPr sz="2200" spc="-25" dirty="0">
                <a:latin typeface="Lucida Sans Unicode"/>
                <a:cs typeface="Lucida Sans Unicode"/>
              </a:rPr>
              <a:t>vi</a:t>
            </a:r>
            <a:r>
              <a:rPr sz="2200" spc="-15" dirty="0">
                <a:latin typeface="Lucida Sans Unicode"/>
                <a:cs typeface="Lucida Sans Unicode"/>
              </a:rPr>
              <a:t>x</a:t>
            </a:r>
            <a:r>
              <a:rPr sz="2200" spc="-10" dirty="0">
                <a:latin typeface="Lucida Sans Unicode"/>
                <a:cs typeface="Lucida Sans Unicode"/>
              </a:rPr>
              <a:t> </a:t>
            </a:r>
            <a:r>
              <a:rPr sz="2200" spc="-35" dirty="0">
                <a:latin typeface="Lucida Sans Unicode"/>
                <a:cs typeface="Lucida Sans Unicode"/>
              </a:rPr>
              <a:t>K</a:t>
            </a:r>
            <a:r>
              <a:rPr sz="2200" spc="-10" dirty="0">
                <a:latin typeface="Lucida Sans Unicode"/>
                <a:cs typeface="Lucida Sans Unicode"/>
              </a:rPr>
              <a:t>S</a:t>
            </a:r>
            <a:r>
              <a:rPr sz="2200" spc="-15" dirty="0">
                <a:latin typeface="Lucida Sans Unicode"/>
                <a:cs typeface="Lucida Sans Unicode"/>
              </a:rPr>
              <a:t>V</a:t>
            </a:r>
            <a:r>
              <a:rPr sz="2200" spc="-10" dirty="0">
                <a:latin typeface="Lucida Sans Unicode"/>
                <a:cs typeface="Lucida Sans Unicode"/>
              </a:rPr>
              <a:t> </a:t>
            </a:r>
            <a:r>
              <a:rPr sz="2200" dirty="0">
                <a:latin typeface="Lucida Sans Unicode"/>
                <a:cs typeface="Lucida Sans Unicode"/>
              </a:rPr>
              <a:t>(</a:t>
            </a:r>
            <a:r>
              <a:rPr sz="2200" spc="-30" dirty="0">
                <a:latin typeface="Lucida Sans Unicode"/>
                <a:cs typeface="Lucida Sans Unicode"/>
              </a:rPr>
              <a:t>kap</a:t>
            </a:r>
            <a:r>
              <a:rPr sz="2200" spc="-35" dirty="0">
                <a:latin typeface="Lucida Sans Unicode"/>
                <a:cs typeface="Lucida Sans Unicode"/>
              </a:rPr>
              <a:t>o</a:t>
            </a:r>
            <a:r>
              <a:rPr sz="2200" spc="-45" dirty="0">
                <a:latin typeface="Lucida Sans Unicode"/>
                <a:cs typeface="Lucida Sans Unicode"/>
              </a:rPr>
              <a:t>s</a:t>
            </a:r>
            <a:r>
              <a:rPr sz="2200" spc="-35" dirty="0">
                <a:latin typeface="Lucida Sans Unicode"/>
                <a:cs typeface="Lucida Sans Unicode"/>
              </a:rPr>
              <a:t>s</a:t>
            </a:r>
            <a:r>
              <a:rPr sz="2200" spc="-10" dirty="0">
                <a:latin typeface="Lucida Sans Unicode"/>
                <a:cs typeface="Lucida Sans Unicode"/>
              </a:rPr>
              <a:t>i</a:t>
            </a:r>
            <a:r>
              <a:rPr sz="2200" spc="35" dirty="0">
                <a:latin typeface="Lucida Sans Unicode"/>
                <a:cs typeface="Lucida Sans Unicode"/>
              </a:rPr>
              <a:t> </a:t>
            </a:r>
            <a:r>
              <a:rPr sz="2200" spc="-30" dirty="0">
                <a:latin typeface="Lucida Sans Unicode"/>
                <a:cs typeface="Lucida Sans Unicode"/>
              </a:rPr>
              <a:t>sar</a:t>
            </a:r>
            <a:r>
              <a:rPr sz="2200" spc="-25" dirty="0">
                <a:latin typeface="Lucida Sans Unicode"/>
                <a:cs typeface="Lucida Sans Unicode"/>
              </a:rPr>
              <a:t>c</a:t>
            </a:r>
            <a:r>
              <a:rPr sz="2200" spc="-35" dirty="0">
                <a:latin typeface="Lucida Sans Unicode"/>
                <a:cs typeface="Lucida Sans Unicode"/>
              </a:rPr>
              <a:t>om</a:t>
            </a:r>
            <a:r>
              <a:rPr sz="2200" spc="-40" dirty="0">
                <a:latin typeface="Lucida Sans Unicode"/>
                <a:cs typeface="Lucida Sans Unicode"/>
              </a:rPr>
              <a:t>a</a:t>
            </a:r>
            <a:r>
              <a:rPr sz="2200" spc="-10" dirty="0">
                <a:latin typeface="Lucida Sans Unicode"/>
                <a:cs typeface="Lucida Sans Unicode"/>
              </a:rPr>
              <a:t>)</a:t>
            </a:r>
            <a:endParaRPr sz="2200">
              <a:latin typeface="Lucida Sans Unicode"/>
              <a:cs typeface="Lucida Sans Unicode"/>
            </a:endParaRPr>
          </a:p>
          <a:p>
            <a:pPr marL="13970">
              <a:lnSpc>
                <a:spcPts val="2970"/>
              </a:lnSpc>
            </a:pPr>
            <a:r>
              <a:rPr sz="2600" spc="-5" dirty="0">
                <a:solidFill>
                  <a:srgbClr val="C00000"/>
                </a:solidFill>
                <a:latin typeface="Lucida Sans Unicode"/>
                <a:cs typeface="Lucida Sans Unicode"/>
              </a:rPr>
              <a:t>RN</a:t>
            </a:r>
            <a:r>
              <a:rPr sz="2600" dirty="0">
                <a:solidFill>
                  <a:srgbClr val="C00000"/>
                </a:solidFill>
                <a:latin typeface="Lucida Sans Unicode"/>
                <a:cs typeface="Lucida Sans Unicode"/>
              </a:rPr>
              <a:t>A</a:t>
            </a:r>
            <a:r>
              <a:rPr sz="2600" spc="30" dirty="0">
                <a:solidFill>
                  <a:srgbClr val="C00000"/>
                </a:solidFill>
                <a:latin typeface="Lucida Sans Unicode"/>
                <a:cs typeface="Lucida Sans Unicode"/>
              </a:rPr>
              <a:t> </a:t>
            </a:r>
            <a:r>
              <a:rPr sz="2600" spc="-5" dirty="0">
                <a:solidFill>
                  <a:srgbClr val="C00000"/>
                </a:solidFill>
                <a:latin typeface="Lucida Sans Unicode"/>
                <a:cs typeface="Lucida Sans Unicode"/>
              </a:rPr>
              <a:t>v</a:t>
            </a:r>
            <a:r>
              <a:rPr sz="2600" spc="25" dirty="0">
                <a:solidFill>
                  <a:srgbClr val="C00000"/>
                </a:solidFill>
                <a:latin typeface="Lucida Sans Unicode"/>
                <a:cs typeface="Lucida Sans Unicode"/>
              </a:rPr>
              <a:t>i</a:t>
            </a:r>
            <a:r>
              <a:rPr sz="2600" dirty="0">
                <a:solidFill>
                  <a:srgbClr val="C00000"/>
                </a:solidFill>
                <a:latin typeface="Lucida Sans Unicode"/>
                <a:cs typeface="Lucida Sans Unicode"/>
              </a:rPr>
              <a:t>rus</a:t>
            </a:r>
            <a:r>
              <a:rPr sz="2600" spc="5" dirty="0">
                <a:solidFill>
                  <a:srgbClr val="C00000"/>
                </a:solidFill>
                <a:latin typeface="Lucida Sans Unicode"/>
                <a:cs typeface="Lucida Sans Unicode"/>
              </a:rPr>
              <a:t>e</a:t>
            </a:r>
            <a:r>
              <a:rPr sz="2600" spc="-20" dirty="0">
                <a:solidFill>
                  <a:srgbClr val="C00000"/>
                </a:solidFill>
                <a:latin typeface="Lucida Sans Unicode"/>
                <a:cs typeface="Lucida Sans Unicode"/>
              </a:rPr>
              <a:t>s</a:t>
            </a:r>
            <a:r>
              <a:rPr sz="2600" dirty="0">
                <a:solidFill>
                  <a:srgbClr val="C00000"/>
                </a:solidFill>
                <a:latin typeface="Lucida Sans Unicode"/>
                <a:cs typeface="Lucida Sans Unicode"/>
              </a:rPr>
              <a:t>:</a:t>
            </a:r>
            <a:endParaRPr sz="2600">
              <a:latin typeface="Lucida Sans Unicode"/>
              <a:cs typeface="Lucida Sans Unicode"/>
            </a:endParaRPr>
          </a:p>
          <a:p>
            <a:pPr marL="13970">
              <a:spcBef>
                <a:spcPts val="270"/>
              </a:spcBef>
            </a:pPr>
            <a:r>
              <a:rPr sz="1900" spc="-30" dirty="0">
                <a:solidFill>
                  <a:srgbClr val="C00000"/>
                </a:solidFill>
                <a:latin typeface="Lucida Sans Unicode"/>
                <a:cs typeface="Lucida Sans Unicode"/>
              </a:rPr>
              <a:t>H</a:t>
            </a:r>
            <a:r>
              <a:rPr sz="1900" spc="-15" dirty="0">
                <a:solidFill>
                  <a:srgbClr val="C00000"/>
                </a:solidFill>
                <a:latin typeface="Lucida Sans Unicode"/>
                <a:cs typeface="Lucida Sans Unicode"/>
              </a:rPr>
              <a:t>T</a:t>
            </a:r>
            <a:r>
              <a:rPr sz="1900" spc="-20" dirty="0">
                <a:solidFill>
                  <a:srgbClr val="C00000"/>
                </a:solidFill>
                <a:latin typeface="Lucida Sans Unicode"/>
                <a:cs typeface="Lucida Sans Unicode"/>
              </a:rPr>
              <a:t>L</a:t>
            </a:r>
            <a:r>
              <a:rPr sz="1900" spc="-15" dirty="0">
                <a:solidFill>
                  <a:srgbClr val="C00000"/>
                </a:solidFill>
                <a:latin typeface="Lucida Sans Unicode"/>
                <a:cs typeface="Lucida Sans Unicode"/>
              </a:rPr>
              <a:t>V</a:t>
            </a:r>
            <a:r>
              <a:rPr sz="1900" spc="-40" dirty="0">
                <a:solidFill>
                  <a:srgbClr val="C00000"/>
                </a:solidFill>
                <a:latin typeface="Lucida Sans Unicode"/>
                <a:cs typeface="Lucida Sans Unicode"/>
              </a:rPr>
              <a:t> </a:t>
            </a:r>
            <a:r>
              <a:rPr sz="1900" spc="-35" dirty="0">
                <a:latin typeface="Lucida Sans Unicode"/>
                <a:cs typeface="Lucida Sans Unicode"/>
              </a:rPr>
              <a:t>-</a:t>
            </a:r>
            <a:r>
              <a:rPr sz="1900" spc="-15" dirty="0">
                <a:latin typeface="Lucida Sans Unicode"/>
                <a:cs typeface="Lucida Sans Unicode"/>
              </a:rPr>
              <a:t>1=</a:t>
            </a:r>
            <a:r>
              <a:rPr sz="1900" spc="-30" dirty="0">
                <a:latin typeface="Lucida Sans Unicode"/>
                <a:cs typeface="Lucida Sans Unicode"/>
              </a:rPr>
              <a:t>Hum</a:t>
            </a:r>
            <a:r>
              <a:rPr sz="1900" spc="-35" dirty="0">
                <a:latin typeface="Lucida Sans Unicode"/>
                <a:cs typeface="Lucida Sans Unicode"/>
              </a:rPr>
              <a:t>a</a:t>
            </a:r>
            <a:r>
              <a:rPr sz="1900" spc="-15" dirty="0">
                <a:latin typeface="Lucida Sans Unicode"/>
                <a:cs typeface="Lucida Sans Unicode"/>
              </a:rPr>
              <a:t>n</a:t>
            </a:r>
            <a:r>
              <a:rPr sz="1900" spc="-30" dirty="0">
                <a:latin typeface="Lucida Sans Unicode"/>
                <a:cs typeface="Lucida Sans Unicode"/>
              </a:rPr>
              <a:t> </a:t>
            </a:r>
            <a:r>
              <a:rPr sz="1900" spc="-25" dirty="0">
                <a:latin typeface="Lucida Sans Unicode"/>
                <a:cs typeface="Lucida Sans Unicode"/>
              </a:rPr>
              <a:t>T</a:t>
            </a:r>
            <a:r>
              <a:rPr sz="1900" spc="-45" dirty="0">
                <a:latin typeface="Lucida Sans Unicode"/>
                <a:cs typeface="Lucida Sans Unicode"/>
              </a:rPr>
              <a:t>-</a:t>
            </a:r>
            <a:r>
              <a:rPr sz="1900" spc="-30" dirty="0">
                <a:latin typeface="Lucida Sans Unicode"/>
                <a:cs typeface="Lucida Sans Unicode"/>
              </a:rPr>
              <a:t>ce</a:t>
            </a:r>
            <a:r>
              <a:rPr sz="1900" spc="-20" dirty="0">
                <a:latin typeface="Lucida Sans Unicode"/>
                <a:cs typeface="Lucida Sans Unicode"/>
              </a:rPr>
              <a:t>l</a:t>
            </a:r>
            <a:r>
              <a:rPr sz="1900" spc="-10" dirty="0">
                <a:latin typeface="Lucida Sans Unicode"/>
                <a:cs typeface="Lucida Sans Unicode"/>
              </a:rPr>
              <a:t>l</a:t>
            </a:r>
            <a:r>
              <a:rPr sz="1900" spc="35" dirty="0">
                <a:latin typeface="Lucida Sans Unicode"/>
                <a:cs typeface="Lucida Sans Unicode"/>
              </a:rPr>
              <a:t> </a:t>
            </a:r>
            <a:r>
              <a:rPr sz="1900" spc="-20" dirty="0">
                <a:latin typeface="Lucida Sans Unicode"/>
                <a:cs typeface="Lucida Sans Unicode"/>
              </a:rPr>
              <a:t>l</a:t>
            </a:r>
            <a:r>
              <a:rPr sz="1900" spc="-5" dirty="0">
                <a:latin typeface="Lucida Sans Unicode"/>
                <a:cs typeface="Lucida Sans Unicode"/>
              </a:rPr>
              <a:t>y</a:t>
            </a:r>
            <a:r>
              <a:rPr sz="1900" spc="-30" dirty="0">
                <a:latin typeface="Lucida Sans Unicode"/>
                <a:cs typeface="Lucida Sans Unicode"/>
              </a:rPr>
              <a:t>m</a:t>
            </a:r>
            <a:r>
              <a:rPr sz="1900" spc="-35" dirty="0">
                <a:latin typeface="Lucida Sans Unicode"/>
                <a:cs typeface="Lucida Sans Unicode"/>
              </a:rPr>
              <a:t>p</a:t>
            </a:r>
            <a:r>
              <a:rPr sz="1900" spc="-30" dirty="0">
                <a:latin typeface="Lucida Sans Unicode"/>
                <a:cs typeface="Lucida Sans Unicode"/>
              </a:rPr>
              <a:t>hot</a:t>
            </a:r>
            <a:r>
              <a:rPr sz="1900" spc="-20" dirty="0">
                <a:latin typeface="Lucida Sans Unicode"/>
                <a:cs typeface="Lucida Sans Unicode"/>
              </a:rPr>
              <a:t>r</a:t>
            </a:r>
            <a:r>
              <a:rPr sz="1900" spc="-30" dirty="0">
                <a:latin typeface="Lucida Sans Unicode"/>
                <a:cs typeface="Lucida Sans Unicode"/>
              </a:rPr>
              <a:t>o</a:t>
            </a:r>
            <a:r>
              <a:rPr sz="1900" spc="-35" dirty="0">
                <a:latin typeface="Lucida Sans Unicode"/>
                <a:cs typeface="Lucida Sans Unicode"/>
              </a:rPr>
              <a:t>p</a:t>
            </a:r>
            <a:r>
              <a:rPr sz="1900" spc="-20" dirty="0">
                <a:latin typeface="Lucida Sans Unicode"/>
                <a:cs typeface="Lucida Sans Unicode"/>
              </a:rPr>
              <a:t>i</a:t>
            </a:r>
            <a:r>
              <a:rPr sz="1900" spc="-10" dirty="0">
                <a:latin typeface="Lucida Sans Unicode"/>
                <a:cs typeface="Lucida Sans Unicode"/>
              </a:rPr>
              <a:t>c</a:t>
            </a:r>
            <a:r>
              <a:rPr sz="1900" spc="-25" dirty="0">
                <a:latin typeface="Lucida Sans Unicode"/>
                <a:cs typeface="Lucida Sans Unicode"/>
              </a:rPr>
              <a:t> </a:t>
            </a:r>
            <a:r>
              <a:rPr sz="1900" spc="-20" dirty="0">
                <a:latin typeface="Lucida Sans Unicode"/>
                <a:cs typeface="Lucida Sans Unicode"/>
              </a:rPr>
              <a:t>vir</a:t>
            </a:r>
            <a:r>
              <a:rPr sz="1900" spc="-30" dirty="0">
                <a:latin typeface="Lucida Sans Unicode"/>
                <a:cs typeface="Lucida Sans Unicode"/>
              </a:rPr>
              <a:t>u</a:t>
            </a:r>
            <a:r>
              <a:rPr sz="1900" spc="-10" dirty="0">
                <a:latin typeface="Lucida Sans Unicode"/>
                <a:cs typeface="Lucida Sans Unicode"/>
              </a:rPr>
              <a:t>s</a:t>
            </a:r>
            <a:r>
              <a:rPr sz="1900" spc="-20" dirty="0">
                <a:latin typeface="Lucida Sans Unicode"/>
                <a:cs typeface="Lucida Sans Unicode"/>
              </a:rPr>
              <a:t> </a:t>
            </a:r>
            <a:r>
              <a:rPr sz="1900" spc="-25" dirty="0">
                <a:latin typeface="Lucida Sans Unicode"/>
                <a:cs typeface="Lucida Sans Unicode"/>
              </a:rPr>
              <a:t>t</a:t>
            </a:r>
            <a:r>
              <a:rPr sz="1900" spc="-20" dirty="0">
                <a:latin typeface="Lucida Sans Unicode"/>
                <a:cs typeface="Lucida Sans Unicode"/>
              </a:rPr>
              <a:t>y</a:t>
            </a:r>
            <a:r>
              <a:rPr sz="1900" spc="-35" dirty="0">
                <a:latin typeface="Lucida Sans Unicode"/>
                <a:cs typeface="Lucida Sans Unicode"/>
              </a:rPr>
              <a:t>p</a:t>
            </a:r>
            <a:r>
              <a:rPr sz="1900" spc="-40" dirty="0">
                <a:latin typeface="Lucida Sans Unicode"/>
                <a:cs typeface="Lucida Sans Unicode"/>
              </a:rPr>
              <a:t>e</a:t>
            </a:r>
            <a:r>
              <a:rPr sz="1900" spc="-15" dirty="0">
                <a:latin typeface="Lucida Sans Unicode"/>
                <a:cs typeface="Lucida Sans Unicode"/>
              </a:rPr>
              <a:t>1</a:t>
            </a:r>
            <a:endParaRPr sz="1900">
              <a:latin typeface="Lucida Sans Unicode"/>
              <a:cs typeface="Lucida Sans Unicode"/>
            </a:endParaRPr>
          </a:p>
          <a:p>
            <a:pPr marL="13970" marR="2108835" indent="-1905">
              <a:lnSpc>
                <a:spcPts val="2540"/>
              </a:lnSpc>
              <a:spcBef>
                <a:spcPts val="395"/>
              </a:spcBef>
            </a:pPr>
            <a:r>
              <a:rPr sz="2200" spc="-5" dirty="0">
                <a:latin typeface="Lucida Sans Unicode"/>
                <a:cs typeface="Lucida Sans Unicode"/>
              </a:rPr>
              <a:t>(</a:t>
            </a:r>
            <a:r>
              <a:rPr sz="2200" spc="-30" dirty="0">
                <a:latin typeface="Lucida Sans Unicode"/>
                <a:cs typeface="Lucida Sans Unicode"/>
              </a:rPr>
              <a:t>ad</a:t>
            </a:r>
            <a:r>
              <a:rPr sz="2200" spc="-25" dirty="0">
                <a:latin typeface="Lucida Sans Unicode"/>
                <a:cs typeface="Lucida Sans Unicode"/>
              </a:rPr>
              <a:t>ul</a:t>
            </a:r>
            <a:r>
              <a:rPr sz="2200" spc="-10" dirty="0">
                <a:latin typeface="Lucida Sans Unicode"/>
                <a:cs typeface="Lucida Sans Unicode"/>
              </a:rPr>
              <a:t>t</a:t>
            </a:r>
            <a:r>
              <a:rPr sz="2200" spc="20" dirty="0">
                <a:latin typeface="Lucida Sans Unicode"/>
                <a:cs typeface="Lucida Sans Unicode"/>
              </a:rPr>
              <a:t> </a:t>
            </a:r>
            <a:r>
              <a:rPr sz="2200" spc="-25" dirty="0">
                <a:latin typeface="Lucida Sans Unicode"/>
                <a:cs typeface="Lucida Sans Unicode"/>
              </a:rPr>
              <a:t>T</a:t>
            </a:r>
            <a:r>
              <a:rPr sz="2200" spc="-30" dirty="0">
                <a:latin typeface="Lucida Sans Unicode"/>
                <a:cs typeface="Lucida Sans Unicode"/>
              </a:rPr>
              <a:t>-</a:t>
            </a:r>
            <a:r>
              <a:rPr sz="2200" spc="-25" dirty="0">
                <a:latin typeface="Lucida Sans Unicode"/>
                <a:cs typeface="Lucida Sans Unicode"/>
              </a:rPr>
              <a:t>cel</a:t>
            </a:r>
            <a:r>
              <a:rPr sz="2200" spc="-10" dirty="0">
                <a:latin typeface="Lucida Sans Unicode"/>
                <a:cs typeface="Lucida Sans Unicode"/>
              </a:rPr>
              <a:t>l</a:t>
            </a:r>
            <a:r>
              <a:rPr sz="2200" spc="-20" dirty="0">
                <a:latin typeface="Lucida Sans Unicode"/>
                <a:cs typeface="Lucida Sans Unicode"/>
              </a:rPr>
              <a:t> </a:t>
            </a:r>
            <a:r>
              <a:rPr sz="2200" spc="-25" dirty="0">
                <a:latin typeface="Lucida Sans Unicode"/>
                <a:cs typeface="Lucida Sans Unicode"/>
              </a:rPr>
              <a:t>leu</a:t>
            </a:r>
            <a:r>
              <a:rPr sz="2200" spc="-30" dirty="0">
                <a:latin typeface="Lucida Sans Unicode"/>
                <a:cs typeface="Lucida Sans Unicode"/>
              </a:rPr>
              <a:t>ke</a:t>
            </a:r>
            <a:r>
              <a:rPr sz="2200" spc="-35" dirty="0">
                <a:latin typeface="Lucida Sans Unicode"/>
                <a:cs typeface="Lucida Sans Unicode"/>
              </a:rPr>
              <a:t>m</a:t>
            </a:r>
            <a:r>
              <a:rPr sz="2200" spc="-25" dirty="0">
                <a:latin typeface="Lucida Sans Unicode"/>
                <a:cs typeface="Lucida Sans Unicode"/>
              </a:rPr>
              <a:t>ia/</a:t>
            </a:r>
            <a:r>
              <a:rPr sz="2200" spc="-20" dirty="0">
                <a:latin typeface="Lucida Sans Unicode"/>
                <a:cs typeface="Lucida Sans Unicode"/>
              </a:rPr>
              <a:t>ly</a:t>
            </a:r>
            <a:r>
              <a:rPr sz="2200" spc="-50" dirty="0">
                <a:latin typeface="Lucida Sans Unicode"/>
                <a:cs typeface="Lucida Sans Unicode"/>
              </a:rPr>
              <a:t>m</a:t>
            </a:r>
            <a:r>
              <a:rPr sz="2200" spc="-45" dirty="0">
                <a:latin typeface="Lucida Sans Unicode"/>
                <a:cs typeface="Lucida Sans Unicode"/>
              </a:rPr>
              <a:t>p</a:t>
            </a:r>
            <a:r>
              <a:rPr sz="2200" spc="-35" dirty="0">
                <a:latin typeface="Lucida Sans Unicode"/>
                <a:cs typeface="Lucida Sans Unicode"/>
              </a:rPr>
              <a:t>h</a:t>
            </a:r>
            <a:r>
              <a:rPr sz="2200" spc="-45" dirty="0">
                <a:latin typeface="Lucida Sans Unicode"/>
                <a:cs typeface="Lucida Sans Unicode"/>
              </a:rPr>
              <a:t>o</a:t>
            </a:r>
            <a:r>
              <a:rPr sz="2200" spc="-50" dirty="0">
                <a:latin typeface="Lucida Sans Unicode"/>
                <a:cs typeface="Lucida Sans Unicode"/>
              </a:rPr>
              <a:t>ma</a:t>
            </a:r>
            <a:r>
              <a:rPr sz="2200" spc="-10" dirty="0">
                <a:latin typeface="Arial"/>
                <a:cs typeface="Arial"/>
              </a:rPr>
              <a:t>( </a:t>
            </a:r>
            <a:r>
              <a:rPr sz="2200" spc="-50" dirty="0">
                <a:solidFill>
                  <a:srgbClr val="C00000"/>
                </a:solidFill>
                <a:latin typeface="Lucida Sans Unicode"/>
                <a:cs typeface="Lucida Sans Unicode"/>
              </a:rPr>
              <a:t>H</a:t>
            </a:r>
            <a:r>
              <a:rPr sz="2200" spc="-15" dirty="0">
                <a:solidFill>
                  <a:srgbClr val="C00000"/>
                </a:solidFill>
                <a:latin typeface="Lucida Sans Unicode"/>
                <a:cs typeface="Lucida Sans Unicode"/>
              </a:rPr>
              <a:t>CV</a:t>
            </a:r>
            <a:endParaRPr sz="2200">
              <a:latin typeface="Lucida Sans Unicode"/>
              <a:cs typeface="Lucida Sans Unicode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4632961" y="6377940"/>
            <a:ext cx="2926079" cy="3429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7680" y="6377940"/>
            <a:ext cx="2103120" cy="34290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00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8330" y="335916"/>
            <a:ext cx="2018664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4000" b="1" spc="-50" dirty="0">
                <a:solidFill>
                  <a:srgbClr val="C00000"/>
                </a:solidFill>
                <a:latin typeface="Calibri"/>
                <a:cs typeface="Calibri"/>
              </a:rPr>
              <a:t>S</a:t>
            </a:r>
            <a:r>
              <a:rPr sz="4000" b="1" spc="-45" dirty="0">
                <a:solidFill>
                  <a:srgbClr val="C00000"/>
                </a:solidFill>
                <a:latin typeface="Calibri"/>
                <a:cs typeface="Calibri"/>
              </a:rPr>
              <a:t>u</a:t>
            </a:r>
            <a:r>
              <a:rPr sz="4000" b="1" spc="-60" dirty="0">
                <a:solidFill>
                  <a:srgbClr val="C00000"/>
                </a:solidFill>
                <a:latin typeface="Calibri"/>
                <a:cs typeface="Calibri"/>
              </a:rPr>
              <a:t>mm</a:t>
            </a:r>
            <a:r>
              <a:rPr sz="4000" b="1" spc="-50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4000" b="1" spc="-15" dirty="0">
                <a:solidFill>
                  <a:srgbClr val="C00000"/>
                </a:solidFill>
                <a:latin typeface="Calibri"/>
                <a:cs typeface="Calibri"/>
              </a:rPr>
              <a:t>r</a:t>
            </a:r>
            <a:r>
              <a:rPr sz="4000" b="1" spc="-20" dirty="0">
                <a:solidFill>
                  <a:srgbClr val="C00000"/>
                </a:solidFill>
                <a:latin typeface="Calibri"/>
                <a:cs typeface="Calibri"/>
              </a:rPr>
              <a:t>y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76806" y="898619"/>
            <a:ext cx="8774430" cy="4924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tabLst>
                <a:tab pos="5458460" algn="l"/>
              </a:tabLst>
            </a:pPr>
            <a:r>
              <a:rPr sz="3200" b="1" spc="10" dirty="0">
                <a:latin typeface="Aharoni"/>
                <a:cs typeface="Aharoni"/>
              </a:rPr>
              <a:t>•</a:t>
            </a:r>
            <a:r>
              <a:rPr sz="3200" b="1" dirty="0">
                <a:latin typeface="Aharoni"/>
                <a:cs typeface="Aharoni"/>
              </a:rPr>
              <a:t>Can</a:t>
            </a:r>
            <a:r>
              <a:rPr sz="3200" b="1" spc="5" dirty="0">
                <a:latin typeface="Aharoni"/>
                <a:cs typeface="Aharoni"/>
              </a:rPr>
              <a:t>c</a:t>
            </a:r>
            <a:r>
              <a:rPr sz="3200" b="1" spc="-5" dirty="0">
                <a:latin typeface="Aharoni"/>
                <a:cs typeface="Aharoni"/>
              </a:rPr>
              <a:t>e</a:t>
            </a:r>
            <a:r>
              <a:rPr sz="3200" b="1" dirty="0">
                <a:latin typeface="Aharoni"/>
                <a:cs typeface="Aharoni"/>
              </a:rPr>
              <a:t>r</a:t>
            </a:r>
            <a:r>
              <a:rPr sz="3200" b="1" spc="-55" dirty="0">
                <a:latin typeface="Aharoni"/>
                <a:cs typeface="Aharoni"/>
              </a:rPr>
              <a:t> </a:t>
            </a:r>
            <a:r>
              <a:rPr sz="3200" b="1" spc="-5" dirty="0">
                <a:latin typeface="Aharoni"/>
                <a:cs typeface="Aharoni"/>
              </a:rPr>
              <a:t>result</a:t>
            </a:r>
            <a:r>
              <a:rPr sz="3200" b="1" dirty="0">
                <a:latin typeface="Aharoni"/>
                <a:cs typeface="Aharoni"/>
              </a:rPr>
              <a:t>s</a:t>
            </a:r>
            <a:r>
              <a:rPr sz="3200" b="1" spc="-25" dirty="0">
                <a:latin typeface="Aharoni"/>
                <a:cs typeface="Aharoni"/>
              </a:rPr>
              <a:t> </a:t>
            </a:r>
            <a:r>
              <a:rPr sz="3200" b="1" dirty="0">
                <a:latin typeface="Aharoni"/>
                <a:cs typeface="Aharoni"/>
              </a:rPr>
              <a:t>from</a:t>
            </a:r>
            <a:r>
              <a:rPr sz="3200" b="1" spc="-35" dirty="0">
                <a:latin typeface="Aharoni"/>
                <a:cs typeface="Aharoni"/>
              </a:rPr>
              <a:t> </a:t>
            </a:r>
            <a:r>
              <a:rPr sz="3200" b="1" spc="-5" dirty="0">
                <a:latin typeface="Aharoni"/>
                <a:cs typeface="Aharoni"/>
              </a:rPr>
              <a:t>clon</a:t>
            </a:r>
            <a:r>
              <a:rPr sz="3200" b="1" spc="10" dirty="0">
                <a:latin typeface="Aharoni"/>
                <a:cs typeface="Aharoni"/>
              </a:rPr>
              <a:t>a</a:t>
            </a:r>
            <a:r>
              <a:rPr sz="3200" b="1" dirty="0">
                <a:latin typeface="Aharoni"/>
                <a:cs typeface="Aharoni"/>
              </a:rPr>
              <a:t>l	</a:t>
            </a:r>
            <a:r>
              <a:rPr sz="3200" b="1" spc="-5" dirty="0">
                <a:latin typeface="Aharoni"/>
                <a:cs typeface="Aharoni"/>
              </a:rPr>
              <a:t>ex</a:t>
            </a:r>
            <a:r>
              <a:rPr sz="3200" b="1" spc="5" dirty="0">
                <a:latin typeface="Aharoni"/>
                <a:cs typeface="Aharoni"/>
              </a:rPr>
              <a:t>p</a:t>
            </a:r>
            <a:r>
              <a:rPr sz="3200" b="1" dirty="0">
                <a:latin typeface="Aharoni"/>
                <a:cs typeface="Aharoni"/>
              </a:rPr>
              <a:t>a</a:t>
            </a:r>
            <a:r>
              <a:rPr sz="3200" b="1" spc="-5" dirty="0">
                <a:latin typeface="Aharoni"/>
                <a:cs typeface="Aharoni"/>
              </a:rPr>
              <a:t>nsion</a:t>
            </a:r>
            <a:endParaRPr sz="3200" dirty="0">
              <a:latin typeface="Aharoni"/>
              <a:cs typeface="Aharoni"/>
            </a:endParaRPr>
          </a:p>
          <a:p>
            <a:pPr marL="12700"/>
            <a:r>
              <a:rPr sz="3200" b="1" spc="10" dirty="0">
                <a:latin typeface="Aharoni"/>
                <a:cs typeface="Aharoni"/>
              </a:rPr>
              <a:t>•</a:t>
            </a:r>
            <a:r>
              <a:rPr sz="3200" b="1" dirty="0">
                <a:latin typeface="Aharoni"/>
                <a:cs typeface="Aharoni"/>
              </a:rPr>
              <a:t>Car</a:t>
            </a:r>
            <a:r>
              <a:rPr sz="3200" b="1" spc="10" dirty="0">
                <a:latin typeface="Aharoni"/>
                <a:cs typeface="Aharoni"/>
              </a:rPr>
              <a:t>c</a:t>
            </a:r>
            <a:r>
              <a:rPr sz="3200" b="1" dirty="0">
                <a:latin typeface="Aharoni"/>
                <a:cs typeface="Aharoni"/>
              </a:rPr>
              <a:t>inog</a:t>
            </a:r>
            <a:r>
              <a:rPr sz="3200" b="1" spc="5" dirty="0">
                <a:latin typeface="Aharoni"/>
                <a:cs typeface="Aharoni"/>
              </a:rPr>
              <a:t>e</a:t>
            </a:r>
            <a:r>
              <a:rPr sz="3200" b="1" spc="-5" dirty="0">
                <a:latin typeface="Aharoni"/>
                <a:cs typeface="Aharoni"/>
              </a:rPr>
              <a:t>ne</a:t>
            </a:r>
            <a:r>
              <a:rPr sz="3200" b="1" spc="-20" dirty="0">
                <a:latin typeface="Aharoni"/>
                <a:cs typeface="Aharoni"/>
              </a:rPr>
              <a:t>s</a:t>
            </a:r>
            <a:r>
              <a:rPr sz="3200" b="1" spc="-25" dirty="0">
                <a:latin typeface="Aharoni"/>
                <a:cs typeface="Aharoni"/>
              </a:rPr>
              <a:t>i</a:t>
            </a:r>
            <a:r>
              <a:rPr sz="3200" b="1" dirty="0">
                <a:latin typeface="Aharoni"/>
                <a:cs typeface="Aharoni"/>
              </a:rPr>
              <a:t>s</a:t>
            </a:r>
            <a:r>
              <a:rPr sz="3200" b="1" spc="-85" dirty="0">
                <a:latin typeface="Aharoni"/>
                <a:cs typeface="Aharoni"/>
              </a:rPr>
              <a:t> </a:t>
            </a:r>
            <a:r>
              <a:rPr sz="3200" b="1" dirty="0">
                <a:latin typeface="Aharoni"/>
                <a:cs typeface="Aharoni"/>
              </a:rPr>
              <a:t>is</a:t>
            </a:r>
            <a:r>
              <a:rPr sz="3200" b="1" spc="-5" dirty="0">
                <a:latin typeface="Aharoni"/>
                <a:cs typeface="Aharoni"/>
              </a:rPr>
              <a:t> </a:t>
            </a:r>
            <a:r>
              <a:rPr sz="3200" b="1" dirty="0">
                <a:latin typeface="Aharoni"/>
                <a:cs typeface="Aharoni"/>
              </a:rPr>
              <a:t>a</a:t>
            </a:r>
            <a:r>
              <a:rPr sz="3200" b="1" spc="-20" dirty="0">
                <a:latin typeface="Aharoni"/>
                <a:cs typeface="Aharoni"/>
              </a:rPr>
              <a:t> </a:t>
            </a:r>
            <a:r>
              <a:rPr sz="3200" b="1" spc="-5" dirty="0">
                <a:latin typeface="Aharoni"/>
                <a:cs typeface="Aharoni"/>
              </a:rPr>
              <a:t>mult</a:t>
            </a:r>
            <a:r>
              <a:rPr sz="3200" b="1" spc="5" dirty="0">
                <a:latin typeface="Aharoni"/>
                <a:cs typeface="Aharoni"/>
              </a:rPr>
              <a:t>i</a:t>
            </a:r>
            <a:r>
              <a:rPr sz="3200" b="1" spc="-15" dirty="0">
                <a:latin typeface="Aharoni"/>
                <a:cs typeface="Aharoni"/>
              </a:rPr>
              <a:t>s</a:t>
            </a:r>
            <a:r>
              <a:rPr sz="3200" b="1" dirty="0">
                <a:latin typeface="Aharoni"/>
                <a:cs typeface="Aharoni"/>
              </a:rPr>
              <a:t>tep</a:t>
            </a:r>
            <a:r>
              <a:rPr sz="3200" b="1" spc="-30" dirty="0">
                <a:latin typeface="Aharoni"/>
                <a:cs typeface="Aharoni"/>
              </a:rPr>
              <a:t> </a:t>
            </a:r>
            <a:r>
              <a:rPr sz="3200" b="1" spc="-5" dirty="0">
                <a:latin typeface="Aharoni"/>
                <a:cs typeface="Aharoni"/>
              </a:rPr>
              <a:t>p</a:t>
            </a:r>
            <a:r>
              <a:rPr sz="3200" b="1" spc="5" dirty="0">
                <a:latin typeface="Aharoni"/>
                <a:cs typeface="Aharoni"/>
              </a:rPr>
              <a:t>r</a:t>
            </a:r>
            <a:r>
              <a:rPr sz="3200" b="1" dirty="0">
                <a:latin typeface="Aharoni"/>
                <a:cs typeface="Aharoni"/>
              </a:rPr>
              <a:t>oc</a:t>
            </a:r>
            <a:r>
              <a:rPr sz="3200" b="1" spc="5" dirty="0">
                <a:latin typeface="Aharoni"/>
                <a:cs typeface="Aharoni"/>
              </a:rPr>
              <a:t>e</a:t>
            </a:r>
            <a:r>
              <a:rPr sz="3200" b="1" spc="-5" dirty="0">
                <a:latin typeface="Aharoni"/>
                <a:cs typeface="Aharoni"/>
              </a:rPr>
              <a:t>ss</a:t>
            </a:r>
            <a:endParaRPr sz="3200" dirty="0">
              <a:latin typeface="Aharoni"/>
              <a:cs typeface="Aharoni"/>
            </a:endParaRPr>
          </a:p>
          <a:p>
            <a:pPr marL="12700"/>
            <a:r>
              <a:rPr sz="3200" b="1" spc="10" dirty="0">
                <a:latin typeface="Aharoni"/>
                <a:cs typeface="Aharoni"/>
              </a:rPr>
              <a:t>•</a:t>
            </a:r>
            <a:r>
              <a:rPr sz="3200" b="1" spc="-5" dirty="0">
                <a:latin typeface="Aharoni"/>
                <a:cs typeface="Aharoni"/>
              </a:rPr>
              <a:t>Fou</a:t>
            </a:r>
            <a:r>
              <a:rPr sz="3200" b="1" dirty="0">
                <a:latin typeface="Aharoni"/>
                <a:cs typeface="Aharoni"/>
              </a:rPr>
              <a:t>r</a:t>
            </a:r>
            <a:r>
              <a:rPr sz="3200" b="1" spc="-40" dirty="0">
                <a:latin typeface="Aharoni"/>
                <a:cs typeface="Aharoni"/>
              </a:rPr>
              <a:t> </a:t>
            </a:r>
            <a:r>
              <a:rPr sz="3200" b="1" dirty="0">
                <a:latin typeface="Aharoni"/>
                <a:cs typeface="Aharoni"/>
              </a:rPr>
              <a:t>g</a:t>
            </a:r>
            <a:r>
              <a:rPr sz="3200" b="1" spc="5" dirty="0">
                <a:latin typeface="Aharoni"/>
                <a:cs typeface="Aharoni"/>
              </a:rPr>
              <a:t>r</a:t>
            </a:r>
            <a:r>
              <a:rPr sz="3200" b="1" dirty="0">
                <a:latin typeface="Aharoni"/>
                <a:cs typeface="Aharoni"/>
              </a:rPr>
              <a:t>oups</a:t>
            </a:r>
            <a:r>
              <a:rPr sz="3200" b="1" spc="-5" dirty="0">
                <a:latin typeface="Aharoni"/>
                <a:cs typeface="Aharoni"/>
              </a:rPr>
              <a:t> </a:t>
            </a:r>
            <a:r>
              <a:rPr sz="3200" b="1" dirty="0">
                <a:latin typeface="Aharoni"/>
                <a:cs typeface="Aharoni"/>
              </a:rPr>
              <a:t>of</a:t>
            </a:r>
            <a:r>
              <a:rPr sz="3200" b="1" spc="-30" dirty="0">
                <a:latin typeface="Aharoni"/>
                <a:cs typeface="Aharoni"/>
              </a:rPr>
              <a:t> </a:t>
            </a:r>
            <a:r>
              <a:rPr sz="3200" b="1" spc="-5" dirty="0">
                <a:latin typeface="Aharoni"/>
                <a:cs typeface="Aharoni"/>
              </a:rPr>
              <a:t>no</a:t>
            </a:r>
            <a:r>
              <a:rPr sz="3200" b="1" spc="5" dirty="0">
                <a:latin typeface="Aharoni"/>
                <a:cs typeface="Aharoni"/>
              </a:rPr>
              <a:t>r</a:t>
            </a:r>
            <a:r>
              <a:rPr sz="3200" b="1" spc="-5" dirty="0">
                <a:latin typeface="Aharoni"/>
                <a:cs typeface="Aharoni"/>
              </a:rPr>
              <a:t>m</a:t>
            </a:r>
            <a:r>
              <a:rPr sz="3200" b="1" spc="5" dirty="0">
                <a:latin typeface="Aharoni"/>
                <a:cs typeface="Aharoni"/>
              </a:rPr>
              <a:t>a</a:t>
            </a:r>
            <a:r>
              <a:rPr sz="3200" b="1" spc="-10" dirty="0">
                <a:latin typeface="Aharoni"/>
                <a:cs typeface="Aharoni"/>
              </a:rPr>
              <a:t>l</a:t>
            </a:r>
            <a:r>
              <a:rPr sz="3200" b="1" spc="-85" dirty="0">
                <a:latin typeface="Aharoni"/>
                <a:cs typeface="Aharoni"/>
              </a:rPr>
              <a:t> </a:t>
            </a:r>
            <a:r>
              <a:rPr sz="3200" b="1" spc="-5" dirty="0">
                <a:latin typeface="Aharoni"/>
                <a:cs typeface="Aharoni"/>
              </a:rPr>
              <a:t>r</a:t>
            </a:r>
            <a:r>
              <a:rPr sz="3200" b="1" spc="5" dirty="0">
                <a:latin typeface="Aharoni"/>
                <a:cs typeface="Aharoni"/>
              </a:rPr>
              <a:t>e</a:t>
            </a:r>
            <a:r>
              <a:rPr sz="3200" b="1" dirty="0">
                <a:latin typeface="Aharoni"/>
                <a:cs typeface="Aharoni"/>
              </a:rPr>
              <a:t>gu</a:t>
            </a:r>
            <a:r>
              <a:rPr sz="3200" b="1" spc="-5" dirty="0">
                <a:latin typeface="Aharoni"/>
                <a:cs typeface="Aharoni"/>
              </a:rPr>
              <a:t>l</a:t>
            </a:r>
            <a:r>
              <a:rPr sz="3200" b="1" spc="20" dirty="0">
                <a:latin typeface="Aharoni"/>
                <a:cs typeface="Aharoni"/>
              </a:rPr>
              <a:t>a</a:t>
            </a:r>
            <a:r>
              <a:rPr sz="3200" b="1" dirty="0">
                <a:latin typeface="Aharoni"/>
                <a:cs typeface="Aharoni"/>
              </a:rPr>
              <a:t>tory</a:t>
            </a:r>
            <a:r>
              <a:rPr sz="3200" b="1" spc="-55" dirty="0">
                <a:latin typeface="Aharoni"/>
                <a:cs typeface="Aharoni"/>
              </a:rPr>
              <a:t> </a:t>
            </a:r>
            <a:r>
              <a:rPr sz="3200" b="1" spc="5" dirty="0">
                <a:latin typeface="Aharoni"/>
                <a:cs typeface="Aharoni"/>
              </a:rPr>
              <a:t>g</a:t>
            </a:r>
            <a:r>
              <a:rPr sz="3200" b="1" dirty="0">
                <a:latin typeface="Aharoni"/>
                <a:cs typeface="Aharoni"/>
              </a:rPr>
              <a:t>enes</a:t>
            </a:r>
            <a:r>
              <a:rPr sz="3200" b="1" spc="-30" dirty="0">
                <a:latin typeface="Aharoni"/>
                <a:cs typeface="Aharoni"/>
              </a:rPr>
              <a:t> </a:t>
            </a:r>
            <a:r>
              <a:rPr sz="3200" b="1" spc="-5" dirty="0">
                <a:latin typeface="Aharoni"/>
                <a:cs typeface="Aharoni"/>
              </a:rPr>
              <a:t>a</a:t>
            </a:r>
            <a:r>
              <a:rPr sz="3200" b="1" spc="5" dirty="0">
                <a:latin typeface="Aharoni"/>
                <a:cs typeface="Aharoni"/>
              </a:rPr>
              <a:t>r</a:t>
            </a:r>
            <a:r>
              <a:rPr sz="3200" b="1" dirty="0">
                <a:latin typeface="Aharoni"/>
                <a:cs typeface="Aharoni"/>
              </a:rPr>
              <a:t>e</a:t>
            </a:r>
            <a:endParaRPr sz="3200" dirty="0">
              <a:latin typeface="Aharoni"/>
              <a:cs typeface="Aharoni"/>
            </a:endParaRPr>
          </a:p>
          <a:p>
            <a:pPr marL="13970"/>
            <a:r>
              <a:rPr sz="3200" b="1" dirty="0">
                <a:latin typeface="Aharoni"/>
                <a:cs typeface="Aharoni"/>
              </a:rPr>
              <a:t>involved</a:t>
            </a:r>
            <a:r>
              <a:rPr sz="3200" b="1" spc="-15" dirty="0">
                <a:latin typeface="Aharoni"/>
                <a:cs typeface="Aharoni"/>
              </a:rPr>
              <a:t> </a:t>
            </a:r>
            <a:r>
              <a:rPr sz="3200" b="1" dirty="0">
                <a:latin typeface="Aharoni"/>
                <a:cs typeface="Aharoni"/>
              </a:rPr>
              <a:t>in</a:t>
            </a:r>
            <a:r>
              <a:rPr sz="3200" b="1" spc="-45" dirty="0">
                <a:latin typeface="Aharoni"/>
                <a:cs typeface="Aharoni"/>
              </a:rPr>
              <a:t> </a:t>
            </a:r>
            <a:r>
              <a:rPr sz="3200" b="1" dirty="0">
                <a:latin typeface="Aharoni"/>
                <a:cs typeface="Aharoni"/>
              </a:rPr>
              <a:t>ca</a:t>
            </a:r>
            <a:r>
              <a:rPr sz="3200" b="1" spc="-5" dirty="0">
                <a:latin typeface="Aharoni"/>
                <a:cs typeface="Aharoni"/>
              </a:rPr>
              <a:t>r</a:t>
            </a:r>
            <a:r>
              <a:rPr sz="3200" b="1" spc="5" dirty="0">
                <a:latin typeface="Aharoni"/>
                <a:cs typeface="Aharoni"/>
              </a:rPr>
              <a:t>c</a:t>
            </a:r>
            <a:r>
              <a:rPr sz="3200" b="1" spc="-5" dirty="0">
                <a:latin typeface="Aharoni"/>
                <a:cs typeface="Aharoni"/>
              </a:rPr>
              <a:t>i</a:t>
            </a:r>
            <a:r>
              <a:rPr sz="3200" b="1" dirty="0">
                <a:latin typeface="Aharoni"/>
                <a:cs typeface="Aharoni"/>
              </a:rPr>
              <a:t>n</a:t>
            </a:r>
            <a:r>
              <a:rPr sz="3200" b="1" spc="-5" dirty="0">
                <a:latin typeface="Aharoni"/>
                <a:cs typeface="Aharoni"/>
              </a:rPr>
              <a:t>o</a:t>
            </a:r>
            <a:r>
              <a:rPr sz="3200" b="1" spc="-10" dirty="0">
                <a:latin typeface="Aharoni"/>
                <a:cs typeface="Aharoni"/>
              </a:rPr>
              <a:t>g</a:t>
            </a:r>
            <a:r>
              <a:rPr sz="3200" b="1" dirty="0">
                <a:latin typeface="Aharoni"/>
                <a:cs typeface="Aharoni"/>
              </a:rPr>
              <a:t>ene</a:t>
            </a:r>
            <a:r>
              <a:rPr sz="3200" b="1" spc="-10" dirty="0">
                <a:latin typeface="Aharoni"/>
                <a:cs typeface="Aharoni"/>
              </a:rPr>
              <a:t>s</a:t>
            </a:r>
            <a:r>
              <a:rPr sz="3200" b="1" spc="-25" dirty="0">
                <a:latin typeface="Aharoni"/>
                <a:cs typeface="Aharoni"/>
              </a:rPr>
              <a:t>i</a:t>
            </a:r>
            <a:r>
              <a:rPr sz="3200" b="1" dirty="0">
                <a:latin typeface="Aharoni"/>
                <a:cs typeface="Aharoni"/>
              </a:rPr>
              <a:t>s</a:t>
            </a:r>
            <a:endParaRPr sz="3200" dirty="0">
              <a:latin typeface="Aharoni"/>
              <a:cs typeface="Aharoni"/>
            </a:endParaRPr>
          </a:p>
          <a:p>
            <a:pPr marL="13970" marR="611505" indent="-1905"/>
            <a:r>
              <a:rPr sz="3200" b="1" spc="10" dirty="0">
                <a:latin typeface="Aharoni"/>
                <a:cs typeface="Aharoni"/>
              </a:rPr>
              <a:t>•</a:t>
            </a:r>
            <a:r>
              <a:rPr sz="3200" b="1" spc="-5" dirty="0">
                <a:latin typeface="Aharoni"/>
                <a:cs typeface="Aharoni"/>
              </a:rPr>
              <a:t>Tu</a:t>
            </a:r>
            <a:r>
              <a:rPr sz="3200" b="1" spc="5" dirty="0">
                <a:latin typeface="Aharoni"/>
                <a:cs typeface="Aharoni"/>
              </a:rPr>
              <a:t>m</a:t>
            </a:r>
            <a:r>
              <a:rPr sz="3200" b="1" dirty="0">
                <a:latin typeface="Aharoni"/>
                <a:cs typeface="Aharoni"/>
              </a:rPr>
              <a:t>our</a:t>
            </a:r>
            <a:r>
              <a:rPr sz="3200" b="1" spc="-40" dirty="0">
                <a:latin typeface="Aharoni"/>
                <a:cs typeface="Aharoni"/>
              </a:rPr>
              <a:t> </a:t>
            </a:r>
            <a:r>
              <a:rPr sz="3200" b="1" spc="-5" dirty="0">
                <a:latin typeface="Aharoni"/>
                <a:cs typeface="Aharoni"/>
              </a:rPr>
              <a:t>su</a:t>
            </a:r>
            <a:r>
              <a:rPr sz="3200" b="1" spc="5" dirty="0">
                <a:latin typeface="Aharoni"/>
                <a:cs typeface="Aharoni"/>
              </a:rPr>
              <a:t>p</a:t>
            </a:r>
            <a:r>
              <a:rPr sz="3200" b="1" spc="-5" dirty="0">
                <a:latin typeface="Aharoni"/>
                <a:cs typeface="Aharoni"/>
              </a:rPr>
              <a:t>p</a:t>
            </a:r>
            <a:r>
              <a:rPr sz="3200" b="1" spc="5" dirty="0">
                <a:latin typeface="Aharoni"/>
                <a:cs typeface="Aharoni"/>
              </a:rPr>
              <a:t>r</a:t>
            </a:r>
            <a:r>
              <a:rPr sz="3200" b="1" spc="-5" dirty="0">
                <a:latin typeface="Aharoni"/>
                <a:cs typeface="Aharoni"/>
              </a:rPr>
              <a:t>esso</a:t>
            </a:r>
            <a:r>
              <a:rPr sz="3200" b="1" dirty="0">
                <a:latin typeface="Aharoni"/>
                <a:cs typeface="Aharoni"/>
              </a:rPr>
              <a:t>r</a:t>
            </a:r>
            <a:r>
              <a:rPr sz="3200" b="1" spc="-70" dirty="0">
                <a:latin typeface="Aharoni"/>
                <a:cs typeface="Aharoni"/>
              </a:rPr>
              <a:t> </a:t>
            </a:r>
            <a:r>
              <a:rPr sz="3200" b="1" spc="5" dirty="0">
                <a:latin typeface="Aharoni"/>
                <a:cs typeface="Aharoni"/>
              </a:rPr>
              <a:t>gen</a:t>
            </a:r>
            <a:r>
              <a:rPr sz="3200" b="1" dirty="0">
                <a:latin typeface="Aharoni"/>
                <a:cs typeface="Aharoni"/>
              </a:rPr>
              <a:t>e</a:t>
            </a:r>
            <a:r>
              <a:rPr sz="3200" b="1" spc="-20" dirty="0">
                <a:latin typeface="Aharoni"/>
                <a:cs typeface="Aharoni"/>
              </a:rPr>
              <a:t> (</a:t>
            </a:r>
            <a:r>
              <a:rPr sz="3200" b="1" dirty="0">
                <a:latin typeface="Aharoni"/>
                <a:cs typeface="Aharoni"/>
              </a:rPr>
              <a:t>P53</a:t>
            </a:r>
            <a:r>
              <a:rPr sz="3200" b="1" spc="-35" dirty="0">
                <a:latin typeface="Aharoni"/>
                <a:cs typeface="Aharoni"/>
              </a:rPr>
              <a:t> </a:t>
            </a:r>
            <a:r>
              <a:rPr sz="3200" b="1" dirty="0">
                <a:latin typeface="Aharoni"/>
                <a:cs typeface="Aharoni"/>
              </a:rPr>
              <a:t>&amp; </a:t>
            </a:r>
            <a:r>
              <a:rPr sz="3200" b="1" spc="-20" dirty="0">
                <a:latin typeface="Aharoni"/>
                <a:cs typeface="Aharoni"/>
              </a:rPr>
              <a:t>R</a:t>
            </a:r>
            <a:r>
              <a:rPr sz="3200" b="1" spc="-5" dirty="0">
                <a:latin typeface="Aharoni"/>
                <a:cs typeface="Aharoni"/>
              </a:rPr>
              <a:t>b</a:t>
            </a:r>
            <a:r>
              <a:rPr sz="3200" b="1" dirty="0">
                <a:latin typeface="Aharoni"/>
                <a:cs typeface="Aharoni"/>
              </a:rPr>
              <a:t>)</a:t>
            </a:r>
            <a:r>
              <a:rPr sz="3200" b="1" spc="10" dirty="0">
                <a:latin typeface="Aharoni"/>
                <a:cs typeface="Aharoni"/>
              </a:rPr>
              <a:t> </a:t>
            </a:r>
            <a:r>
              <a:rPr sz="3200" b="1" spc="-5" dirty="0">
                <a:latin typeface="Aharoni"/>
                <a:cs typeface="Aharoni"/>
              </a:rPr>
              <a:t>pl</a:t>
            </a:r>
            <a:r>
              <a:rPr sz="3200" b="1" spc="10" dirty="0">
                <a:latin typeface="Aharoni"/>
                <a:cs typeface="Aharoni"/>
              </a:rPr>
              <a:t>a</a:t>
            </a:r>
            <a:r>
              <a:rPr sz="3200" b="1" dirty="0">
                <a:latin typeface="Aharoni"/>
                <a:cs typeface="Aharoni"/>
              </a:rPr>
              <a:t>y import</a:t>
            </a:r>
            <a:r>
              <a:rPr sz="3200" b="1" spc="5" dirty="0">
                <a:latin typeface="Aharoni"/>
                <a:cs typeface="Aharoni"/>
              </a:rPr>
              <a:t>a</a:t>
            </a:r>
            <a:r>
              <a:rPr sz="3200" b="1" dirty="0">
                <a:latin typeface="Aharoni"/>
                <a:cs typeface="Aharoni"/>
              </a:rPr>
              <a:t>nt</a:t>
            </a:r>
            <a:r>
              <a:rPr sz="3200" b="1" spc="-100" dirty="0">
                <a:latin typeface="Aharoni"/>
                <a:cs typeface="Aharoni"/>
              </a:rPr>
              <a:t> </a:t>
            </a:r>
            <a:r>
              <a:rPr sz="3200" b="1" spc="-5" dirty="0">
                <a:latin typeface="Aharoni"/>
                <a:cs typeface="Aharoni"/>
              </a:rPr>
              <a:t>rol</a:t>
            </a:r>
            <a:r>
              <a:rPr sz="3200" b="1" dirty="0">
                <a:latin typeface="Aharoni"/>
                <a:cs typeface="Aharoni"/>
              </a:rPr>
              <a:t>e</a:t>
            </a:r>
            <a:r>
              <a:rPr sz="3200" b="1" spc="-5" dirty="0">
                <a:latin typeface="Aharoni"/>
                <a:cs typeface="Aharoni"/>
              </a:rPr>
              <a:t> </a:t>
            </a:r>
            <a:r>
              <a:rPr sz="3200" b="1" spc="-35" dirty="0">
                <a:latin typeface="Aharoni"/>
                <a:cs typeface="Aharoni"/>
              </a:rPr>
              <a:t>i</a:t>
            </a:r>
            <a:r>
              <a:rPr sz="3200" b="1" dirty="0">
                <a:latin typeface="Aharoni"/>
                <a:cs typeface="Aharoni"/>
              </a:rPr>
              <a:t>n</a:t>
            </a:r>
            <a:r>
              <a:rPr sz="3200" b="1" spc="-10" dirty="0">
                <a:latin typeface="Aharoni"/>
                <a:cs typeface="Aharoni"/>
              </a:rPr>
              <a:t> </a:t>
            </a:r>
            <a:r>
              <a:rPr sz="3200" b="1" dirty="0">
                <a:latin typeface="Aharoni"/>
                <a:cs typeface="Aharoni"/>
              </a:rPr>
              <a:t>the</a:t>
            </a:r>
            <a:r>
              <a:rPr sz="3200" b="1" spc="-35" dirty="0">
                <a:latin typeface="Aharoni"/>
                <a:cs typeface="Aharoni"/>
              </a:rPr>
              <a:t> </a:t>
            </a:r>
            <a:r>
              <a:rPr sz="3200" b="1" spc="-5" dirty="0">
                <a:latin typeface="Aharoni"/>
                <a:cs typeface="Aharoni"/>
              </a:rPr>
              <a:t>co</a:t>
            </a:r>
            <a:r>
              <a:rPr sz="3200" b="1" spc="5" dirty="0">
                <a:latin typeface="Aharoni"/>
                <a:cs typeface="Aharoni"/>
              </a:rPr>
              <a:t>n</a:t>
            </a:r>
            <a:r>
              <a:rPr sz="3200" b="1" dirty="0">
                <a:latin typeface="Aharoni"/>
                <a:cs typeface="Aharoni"/>
              </a:rPr>
              <a:t>trol</a:t>
            </a:r>
            <a:r>
              <a:rPr sz="3200" b="1" spc="-80" dirty="0">
                <a:latin typeface="Aharoni"/>
                <a:cs typeface="Aharoni"/>
              </a:rPr>
              <a:t> </a:t>
            </a:r>
            <a:r>
              <a:rPr sz="3200" b="1" dirty="0">
                <a:latin typeface="Aharoni"/>
                <a:cs typeface="Aharoni"/>
              </a:rPr>
              <a:t>of </a:t>
            </a:r>
            <a:r>
              <a:rPr sz="3200" b="1" spc="-5" dirty="0">
                <a:latin typeface="Aharoni"/>
                <a:cs typeface="Aharoni"/>
              </a:rPr>
              <a:t>c</a:t>
            </a:r>
            <a:r>
              <a:rPr sz="3200" b="1" spc="5" dirty="0">
                <a:latin typeface="Aharoni"/>
                <a:cs typeface="Aharoni"/>
              </a:rPr>
              <a:t>e</a:t>
            </a:r>
            <a:r>
              <a:rPr sz="3200" b="1" spc="-10" dirty="0">
                <a:latin typeface="Aharoni"/>
                <a:cs typeface="Aharoni"/>
              </a:rPr>
              <a:t>ll</a:t>
            </a:r>
            <a:r>
              <a:rPr sz="3200" b="1" spc="-5" dirty="0">
                <a:latin typeface="Aharoni"/>
                <a:cs typeface="Aharoni"/>
              </a:rPr>
              <a:t> </a:t>
            </a:r>
            <a:r>
              <a:rPr sz="3200" b="1" dirty="0">
                <a:latin typeface="Aharoni"/>
                <a:cs typeface="Aharoni"/>
              </a:rPr>
              <a:t>g</a:t>
            </a:r>
            <a:r>
              <a:rPr sz="3200" b="1" spc="5" dirty="0">
                <a:latin typeface="Aharoni"/>
                <a:cs typeface="Aharoni"/>
              </a:rPr>
              <a:t>r</a:t>
            </a:r>
            <a:r>
              <a:rPr sz="3200" b="1" dirty="0">
                <a:latin typeface="Aharoni"/>
                <a:cs typeface="Aharoni"/>
              </a:rPr>
              <a:t>owth Th</a:t>
            </a:r>
            <a:r>
              <a:rPr sz="3200" b="1" spc="-5" dirty="0">
                <a:latin typeface="Aharoni"/>
                <a:cs typeface="Aharoni"/>
              </a:rPr>
              <a:t>r</a:t>
            </a:r>
            <a:r>
              <a:rPr sz="3200" b="1" dirty="0">
                <a:latin typeface="Aharoni"/>
                <a:cs typeface="Aharoni"/>
              </a:rPr>
              <a:t>ee </a:t>
            </a:r>
            <a:r>
              <a:rPr sz="3200" b="1" spc="-5" dirty="0">
                <a:latin typeface="Aharoni"/>
                <a:cs typeface="Aharoni"/>
              </a:rPr>
              <a:t>mai</a:t>
            </a:r>
            <a:r>
              <a:rPr sz="3200" b="1" dirty="0">
                <a:latin typeface="Aharoni"/>
                <a:cs typeface="Aharoni"/>
              </a:rPr>
              <a:t>n</a:t>
            </a:r>
            <a:r>
              <a:rPr sz="3200" b="1" spc="-40" dirty="0">
                <a:latin typeface="Aharoni"/>
                <a:cs typeface="Aharoni"/>
              </a:rPr>
              <a:t> </a:t>
            </a:r>
            <a:r>
              <a:rPr sz="3200" b="1" dirty="0">
                <a:latin typeface="Aharoni"/>
                <a:cs typeface="Aharoni"/>
              </a:rPr>
              <a:t>types</a:t>
            </a:r>
            <a:r>
              <a:rPr sz="3200" b="1" spc="-35" dirty="0">
                <a:latin typeface="Aharoni"/>
                <a:cs typeface="Aharoni"/>
              </a:rPr>
              <a:t> </a:t>
            </a:r>
            <a:r>
              <a:rPr sz="3200" b="1" dirty="0">
                <a:latin typeface="Aharoni"/>
                <a:cs typeface="Aharoni"/>
              </a:rPr>
              <a:t>of </a:t>
            </a:r>
            <a:r>
              <a:rPr sz="3200" b="1" spc="-5" dirty="0">
                <a:latin typeface="Aharoni"/>
                <a:cs typeface="Aharoni"/>
              </a:rPr>
              <a:t>c</a:t>
            </a:r>
            <a:r>
              <a:rPr sz="3200" b="1" spc="15" dirty="0">
                <a:latin typeface="Aharoni"/>
                <a:cs typeface="Aharoni"/>
              </a:rPr>
              <a:t>a</a:t>
            </a:r>
            <a:r>
              <a:rPr sz="3200" b="1" spc="-5" dirty="0">
                <a:latin typeface="Aharoni"/>
                <a:cs typeface="Aharoni"/>
              </a:rPr>
              <a:t>r</a:t>
            </a:r>
            <a:r>
              <a:rPr sz="3200" b="1" spc="5" dirty="0">
                <a:latin typeface="Aharoni"/>
                <a:cs typeface="Aharoni"/>
              </a:rPr>
              <a:t>c</a:t>
            </a:r>
            <a:r>
              <a:rPr sz="3200" b="1" spc="-5" dirty="0">
                <a:latin typeface="Aharoni"/>
                <a:cs typeface="Aharoni"/>
              </a:rPr>
              <a:t>i</a:t>
            </a:r>
            <a:r>
              <a:rPr sz="3200" b="1" dirty="0">
                <a:latin typeface="Aharoni"/>
                <a:cs typeface="Aharoni"/>
              </a:rPr>
              <a:t>n</a:t>
            </a:r>
            <a:r>
              <a:rPr sz="3200" b="1" spc="-5" dirty="0">
                <a:latin typeface="Aharoni"/>
                <a:cs typeface="Aharoni"/>
              </a:rPr>
              <a:t>o</a:t>
            </a:r>
            <a:r>
              <a:rPr sz="3200" b="1" spc="-10" dirty="0">
                <a:latin typeface="Aharoni"/>
                <a:cs typeface="Aharoni"/>
              </a:rPr>
              <a:t>g</a:t>
            </a:r>
            <a:r>
              <a:rPr sz="3200" b="1" spc="-5" dirty="0">
                <a:latin typeface="Aharoni"/>
                <a:cs typeface="Aharoni"/>
              </a:rPr>
              <a:t>ens</a:t>
            </a:r>
            <a:endParaRPr sz="3200" dirty="0">
              <a:latin typeface="Aharoni"/>
              <a:cs typeface="Aharoni"/>
            </a:endParaRPr>
          </a:p>
          <a:p>
            <a:pPr marL="483870" indent="-356870">
              <a:buFont typeface="Aharoni"/>
              <a:buChar char="–"/>
              <a:tabLst>
                <a:tab pos="484505" algn="l"/>
              </a:tabLst>
            </a:pPr>
            <a:r>
              <a:rPr sz="3200" b="1" dirty="0">
                <a:latin typeface="Aharoni"/>
                <a:cs typeface="Aharoni"/>
              </a:rPr>
              <a:t>Chemic</a:t>
            </a:r>
            <a:r>
              <a:rPr sz="3200" b="1" spc="5" dirty="0">
                <a:latin typeface="Aharoni"/>
                <a:cs typeface="Aharoni"/>
              </a:rPr>
              <a:t>a</a:t>
            </a:r>
            <a:r>
              <a:rPr sz="3200" b="1" spc="-10" dirty="0">
                <a:latin typeface="Aharoni"/>
                <a:cs typeface="Aharoni"/>
              </a:rPr>
              <a:t>l</a:t>
            </a:r>
            <a:r>
              <a:rPr sz="3200" b="1" spc="-50" dirty="0">
                <a:latin typeface="Aharoni"/>
                <a:cs typeface="Aharoni"/>
              </a:rPr>
              <a:t> </a:t>
            </a:r>
            <a:r>
              <a:rPr sz="3200" b="1" dirty="0">
                <a:latin typeface="Aharoni"/>
                <a:cs typeface="Aharoni"/>
              </a:rPr>
              <a:t>• Di</a:t>
            </a:r>
            <a:r>
              <a:rPr sz="3200" b="1" spc="10" dirty="0">
                <a:latin typeface="Aharoni"/>
                <a:cs typeface="Aharoni"/>
              </a:rPr>
              <a:t>r</a:t>
            </a:r>
            <a:r>
              <a:rPr sz="3200" b="1" spc="-5" dirty="0">
                <a:latin typeface="Aharoni"/>
                <a:cs typeface="Aharoni"/>
              </a:rPr>
              <a:t>e</a:t>
            </a:r>
            <a:r>
              <a:rPr sz="3200" b="1" spc="5" dirty="0">
                <a:latin typeface="Aharoni"/>
                <a:cs typeface="Aharoni"/>
              </a:rPr>
              <a:t>c</a:t>
            </a:r>
            <a:r>
              <a:rPr sz="3200" b="1" dirty="0">
                <a:latin typeface="Aharoni"/>
                <a:cs typeface="Aharoni"/>
              </a:rPr>
              <a:t>t</a:t>
            </a:r>
            <a:r>
              <a:rPr sz="3200" b="1" spc="-55" dirty="0">
                <a:latin typeface="Aharoni"/>
                <a:cs typeface="Aharoni"/>
              </a:rPr>
              <a:t> </a:t>
            </a:r>
            <a:r>
              <a:rPr sz="3200" b="1" spc="-5" dirty="0">
                <a:latin typeface="Aharoni"/>
                <a:cs typeface="Aharoni"/>
              </a:rPr>
              <a:t>a</a:t>
            </a:r>
            <a:r>
              <a:rPr sz="3200" b="1" spc="10" dirty="0">
                <a:latin typeface="Aharoni"/>
                <a:cs typeface="Aharoni"/>
              </a:rPr>
              <a:t>c</a:t>
            </a:r>
            <a:r>
              <a:rPr sz="3200" b="1" dirty="0">
                <a:latin typeface="Aharoni"/>
                <a:cs typeface="Aharoni"/>
              </a:rPr>
              <a:t>ting</a:t>
            </a:r>
            <a:r>
              <a:rPr sz="3200" b="1" spc="-45" dirty="0">
                <a:latin typeface="Aharoni"/>
                <a:cs typeface="Aharoni"/>
              </a:rPr>
              <a:t> </a:t>
            </a:r>
            <a:r>
              <a:rPr sz="3200" b="1" dirty="0">
                <a:latin typeface="Aharoni"/>
                <a:cs typeface="Aharoni"/>
              </a:rPr>
              <a:t>• </a:t>
            </a:r>
            <a:r>
              <a:rPr sz="3200" b="1" spc="-5" dirty="0">
                <a:latin typeface="Aharoni"/>
                <a:cs typeface="Aharoni"/>
              </a:rPr>
              <a:t>I</a:t>
            </a:r>
            <a:r>
              <a:rPr sz="3200" b="1" spc="5" dirty="0">
                <a:latin typeface="Aharoni"/>
                <a:cs typeface="Aharoni"/>
              </a:rPr>
              <a:t>n</a:t>
            </a:r>
            <a:r>
              <a:rPr sz="3200" b="1" spc="-5" dirty="0">
                <a:latin typeface="Aharoni"/>
                <a:cs typeface="Aharoni"/>
              </a:rPr>
              <a:t>di</a:t>
            </a:r>
            <a:r>
              <a:rPr sz="3200" b="1" spc="10" dirty="0">
                <a:latin typeface="Aharoni"/>
                <a:cs typeface="Aharoni"/>
              </a:rPr>
              <a:t>r</a:t>
            </a:r>
            <a:r>
              <a:rPr sz="3200" b="1" dirty="0">
                <a:latin typeface="Aharoni"/>
                <a:cs typeface="Aharoni"/>
              </a:rPr>
              <a:t>e</a:t>
            </a:r>
            <a:r>
              <a:rPr sz="3200" b="1" spc="5" dirty="0">
                <a:latin typeface="Aharoni"/>
                <a:cs typeface="Aharoni"/>
              </a:rPr>
              <a:t>c</a:t>
            </a:r>
            <a:r>
              <a:rPr sz="3200" b="1" dirty="0">
                <a:latin typeface="Aharoni"/>
                <a:cs typeface="Aharoni"/>
              </a:rPr>
              <a:t>t</a:t>
            </a:r>
            <a:r>
              <a:rPr sz="3200" b="1" spc="-75" dirty="0">
                <a:latin typeface="Aharoni"/>
                <a:cs typeface="Aharoni"/>
              </a:rPr>
              <a:t> </a:t>
            </a:r>
            <a:r>
              <a:rPr sz="3200" b="1" spc="-5" dirty="0">
                <a:latin typeface="Aharoni"/>
                <a:cs typeface="Aharoni"/>
              </a:rPr>
              <a:t>a</a:t>
            </a:r>
            <a:r>
              <a:rPr sz="3200" b="1" spc="10" dirty="0">
                <a:latin typeface="Aharoni"/>
                <a:cs typeface="Aharoni"/>
              </a:rPr>
              <a:t>c</a:t>
            </a:r>
            <a:r>
              <a:rPr sz="3200" b="1" dirty="0">
                <a:latin typeface="Aharoni"/>
                <a:cs typeface="Aharoni"/>
              </a:rPr>
              <a:t>ting</a:t>
            </a:r>
            <a:endParaRPr sz="3200" dirty="0">
              <a:latin typeface="Aharoni"/>
              <a:cs typeface="Aharoni"/>
            </a:endParaRPr>
          </a:p>
          <a:p>
            <a:pPr marL="483870" indent="-356870">
              <a:buFont typeface="Aharoni"/>
              <a:buChar char="–"/>
              <a:tabLst>
                <a:tab pos="484505" algn="l"/>
              </a:tabLst>
            </a:pPr>
            <a:r>
              <a:rPr sz="3200" b="1" spc="-5" dirty="0">
                <a:latin typeface="Aharoni"/>
                <a:cs typeface="Aharoni"/>
              </a:rPr>
              <a:t>Physi</a:t>
            </a:r>
            <a:r>
              <a:rPr sz="3200" b="1" spc="5" dirty="0">
                <a:latin typeface="Aharoni"/>
                <a:cs typeface="Aharoni"/>
              </a:rPr>
              <a:t>c</a:t>
            </a:r>
            <a:r>
              <a:rPr sz="3200" b="1" spc="-5" dirty="0">
                <a:latin typeface="Aharoni"/>
                <a:cs typeface="Aharoni"/>
              </a:rPr>
              <a:t>a</a:t>
            </a:r>
            <a:r>
              <a:rPr sz="3200" b="1" dirty="0">
                <a:latin typeface="Aharoni"/>
                <a:cs typeface="Aharoni"/>
              </a:rPr>
              <a:t>l</a:t>
            </a:r>
            <a:r>
              <a:rPr sz="3200" b="1" spc="-50" dirty="0">
                <a:latin typeface="Aharoni"/>
                <a:cs typeface="Aharoni"/>
              </a:rPr>
              <a:t> </a:t>
            </a:r>
            <a:r>
              <a:rPr sz="3200" b="1" spc="-5" dirty="0">
                <a:latin typeface="Aharoni"/>
                <a:cs typeface="Aharoni"/>
              </a:rPr>
              <a:t>(r</a:t>
            </a:r>
            <a:r>
              <a:rPr sz="3200" b="1" spc="5" dirty="0">
                <a:latin typeface="Aharoni"/>
                <a:cs typeface="Aharoni"/>
              </a:rPr>
              <a:t>a</a:t>
            </a:r>
            <a:r>
              <a:rPr sz="3200" b="1" spc="-5" dirty="0">
                <a:latin typeface="Aharoni"/>
                <a:cs typeface="Aharoni"/>
              </a:rPr>
              <a:t>d</a:t>
            </a:r>
            <a:r>
              <a:rPr sz="3200" b="1" dirty="0">
                <a:latin typeface="Aharoni"/>
                <a:cs typeface="Aharoni"/>
              </a:rPr>
              <a:t>i</a:t>
            </a:r>
            <a:r>
              <a:rPr sz="3200" b="1" spc="5" dirty="0">
                <a:latin typeface="Aharoni"/>
                <a:cs typeface="Aharoni"/>
              </a:rPr>
              <a:t>a</a:t>
            </a:r>
            <a:r>
              <a:rPr sz="3200" b="1" dirty="0">
                <a:latin typeface="Aharoni"/>
                <a:cs typeface="Aharoni"/>
              </a:rPr>
              <a:t>tio</a:t>
            </a:r>
            <a:r>
              <a:rPr sz="3200" b="1" spc="-15" dirty="0">
                <a:latin typeface="Aharoni"/>
                <a:cs typeface="Aharoni"/>
              </a:rPr>
              <a:t>n</a:t>
            </a:r>
            <a:r>
              <a:rPr sz="3200" b="1" dirty="0">
                <a:latin typeface="Aharoni"/>
                <a:cs typeface="Aharoni"/>
              </a:rPr>
              <a:t>)</a:t>
            </a:r>
            <a:endParaRPr sz="3200" dirty="0">
              <a:latin typeface="Aharoni"/>
              <a:cs typeface="Aharoni"/>
            </a:endParaRPr>
          </a:p>
          <a:p>
            <a:pPr marL="483870" indent="-356870">
              <a:buFont typeface="Aharoni"/>
              <a:buChar char="–"/>
              <a:tabLst>
                <a:tab pos="484505" algn="l"/>
              </a:tabLst>
            </a:pPr>
            <a:r>
              <a:rPr sz="3200" b="1" spc="-5" dirty="0">
                <a:latin typeface="Aharoni"/>
                <a:cs typeface="Aharoni"/>
              </a:rPr>
              <a:t>Biologi</a:t>
            </a:r>
            <a:r>
              <a:rPr sz="3200" b="1" spc="15" dirty="0">
                <a:latin typeface="Aharoni"/>
                <a:cs typeface="Aharoni"/>
              </a:rPr>
              <a:t>c</a:t>
            </a:r>
            <a:r>
              <a:rPr sz="3200" b="1" spc="-5" dirty="0">
                <a:latin typeface="Aharoni"/>
                <a:cs typeface="Aharoni"/>
              </a:rPr>
              <a:t>a</a:t>
            </a:r>
            <a:r>
              <a:rPr sz="3200" b="1" dirty="0">
                <a:latin typeface="Aharoni"/>
                <a:cs typeface="Aharoni"/>
              </a:rPr>
              <a:t>l</a:t>
            </a:r>
            <a:r>
              <a:rPr sz="3200" b="1" spc="-60" dirty="0">
                <a:latin typeface="Aharoni"/>
                <a:cs typeface="Aharoni"/>
              </a:rPr>
              <a:t> </a:t>
            </a:r>
            <a:r>
              <a:rPr sz="3200" b="1" spc="-10" dirty="0">
                <a:latin typeface="Aharoni"/>
                <a:cs typeface="Aharoni"/>
              </a:rPr>
              <a:t>(</a:t>
            </a:r>
            <a:r>
              <a:rPr sz="3200" b="1" spc="-5" dirty="0">
                <a:latin typeface="Aharoni"/>
                <a:cs typeface="Aharoni"/>
              </a:rPr>
              <a:t>es</a:t>
            </a:r>
            <a:r>
              <a:rPr sz="3200" b="1" spc="5" dirty="0">
                <a:latin typeface="Aharoni"/>
                <a:cs typeface="Aharoni"/>
              </a:rPr>
              <a:t>p</a:t>
            </a:r>
            <a:r>
              <a:rPr sz="3200" b="1" spc="-5" dirty="0">
                <a:latin typeface="Aharoni"/>
                <a:cs typeface="Aharoni"/>
              </a:rPr>
              <a:t>e</a:t>
            </a:r>
            <a:r>
              <a:rPr sz="3200" b="1" spc="5" dirty="0">
                <a:latin typeface="Aharoni"/>
                <a:cs typeface="Aharoni"/>
              </a:rPr>
              <a:t>c</a:t>
            </a:r>
            <a:r>
              <a:rPr sz="3200" b="1" dirty="0">
                <a:latin typeface="Aharoni"/>
                <a:cs typeface="Aharoni"/>
              </a:rPr>
              <a:t>ially</a:t>
            </a:r>
            <a:r>
              <a:rPr sz="3200" b="1" spc="-10" dirty="0">
                <a:latin typeface="Aharoni"/>
                <a:cs typeface="Aharoni"/>
              </a:rPr>
              <a:t> </a:t>
            </a:r>
            <a:r>
              <a:rPr sz="3200" b="1" dirty="0">
                <a:latin typeface="Aharoni"/>
                <a:cs typeface="Aharoni"/>
              </a:rPr>
              <a:t>viru</a:t>
            </a:r>
            <a:r>
              <a:rPr sz="3200" b="1" spc="-35" dirty="0">
                <a:latin typeface="Aharoni"/>
                <a:cs typeface="Aharoni"/>
              </a:rPr>
              <a:t>s</a:t>
            </a:r>
            <a:r>
              <a:rPr sz="3200" b="1" dirty="0" smtClean="0">
                <a:latin typeface="Aharoni"/>
                <a:cs typeface="Aharoni"/>
              </a:rPr>
              <a:t>)</a:t>
            </a:r>
            <a:endParaRPr sz="3200" dirty="0">
              <a:latin typeface="Aharoni"/>
              <a:cs typeface="Aharon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632961" y="6377940"/>
            <a:ext cx="2926079" cy="3429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107680" y="6377940"/>
            <a:ext cx="2103120" cy="34290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95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79444" y="1955490"/>
            <a:ext cx="609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0" i="0" u="none" strike="noStrike" baseline="0" dirty="0" smtClean="0">
                <a:latin typeface="BookAntiqua"/>
              </a:rPr>
              <a:t>• Self-sufficiency in growth signals</a:t>
            </a:r>
          </a:p>
          <a:p>
            <a:r>
              <a:rPr lang="en-US" sz="2800" b="0" i="0" u="none" strike="noStrike" baseline="0" dirty="0" smtClean="0">
                <a:latin typeface="BookAntiqua"/>
              </a:rPr>
              <a:t>• Insensitivity to growth inhibitory signals</a:t>
            </a:r>
          </a:p>
          <a:p>
            <a:r>
              <a:rPr lang="en-US" sz="2800" b="0" i="0" u="none" strike="noStrike" baseline="0" dirty="0" smtClean="0">
                <a:latin typeface="BookAntiqua"/>
              </a:rPr>
              <a:t>• Evasion of cell death</a:t>
            </a:r>
          </a:p>
          <a:p>
            <a:r>
              <a:rPr lang="en-US" sz="2800" b="0" i="0" u="none" strike="noStrike" baseline="0" dirty="0" smtClean="0">
                <a:latin typeface="BookAntiqua"/>
              </a:rPr>
              <a:t>• Limitless replicative potential</a:t>
            </a:r>
          </a:p>
          <a:p>
            <a:r>
              <a:rPr lang="en-US" sz="2800" b="0" i="0" u="none" strike="noStrike" baseline="0" dirty="0" smtClean="0">
                <a:latin typeface="BookAntiqua"/>
              </a:rPr>
              <a:t>• Development of sustained angiogenesis</a:t>
            </a:r>
          </a:p>
          <a:p>
            <a:r>
              <a:rPr lang="en-US" sz="2800" b="0" i="0" u="none" strike="noStrike" baseline="0" dirty="0" smtClean="0">
                <a:latin typeface="BookAntiqua"/>
              </a:rPr>
              <a:t>• Ability to invade and metastasize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221493" y="1176995"/>
            <a:ext cx="52020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0" i="0" u="none" strike="noStrike" baseline="0" dirty="0" smtClean="0">
                <a:latin typeface="GillSans"/>
              </a:rPr>
              <a:t>HALLMARKS OF CANCER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20428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79905" y="62484"/>
            <a:ext cx="7527035" cy="15514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62200" y="628055"/>
            <a:ext cx="10515600" cy="799705"/>
          </a:xfrm>
          <a:prstGeom prst="rect">
            <a:avLst/>
          </a:prstGeom>
        </p:spPr>
        <p:txBody>
          <a:bodyPr vert="horz" wrap="square" lIns="0" tIns="304291" rIns="0" bIns="0" rtlCol="0" anchor="ctr">
            <a:spAutoFit/>
          </a:bodyPr>
          <a:lstStyle/>
          <a:p>
            <a:pPr marL="338455">
              <a:lnSpc>
                <a:spcPct val="100000"/>
              </a:lnSpc>
            </a:pPr>
            <a:r>
              <a:rPr sz="3200" dirty="0">
                <a:solidFill>
                  <a:srgbClr val="C00000"/>
                </a:solidFill>
                <a:latin typeface="Lucida Sans Unicode"/>
                <a:cs typeface="Lucida Sans Unicode"/>
              </a:rPr>
              <a:t>s</a:t>
            </a:r>
            <a:r>
              <a:rPr sz="3200" spc="-5" dirty="0">
                <a:solidFill>
                  <a:srgbClr val="C00000"/>
                </a:solidFill>
                <a:latin typeface="Lucida Sans Unicode"/>
                <a:cs typeface="Lucida Sans Unicode"/>
              </a:rPr>
              <a:t>om</a:t>
            </a:r>
            <a:r>
              <a:rPr sz="3200" dirty="0">
                <a:solidFill>
                  <a:srgbClr val="C00000"/>
                </a:solidFill>
                <a:latin typeface="Lucida Sans Unicode"/>
                <a:cs typeface="Lucida Sans Unicode"/>
              </a:rPr>
              <a:t>e</a:t>
            </a:r>
            <a:r>
              <a:rPr sz="3200" spc="-30" dirty="0">
                <a:solidFill>
                  <a:srgbClr val="C00000"/>
                </a:solidFill>
                <a:latin typeface="Lucida Sans Unicode"/>
                <a:cs typeface="Lucida Sans Unicode"/>
              </a:rPr>
              <a:t> </a:t>
            </a:r>
            <a:r>
              <a:rPr sz="3200" spc="-5" dirty="0">
                <a:solidFill>
                  <a:srgbClr val="C00000"/>
                </a:solidFill>
                <a:latin typeface="Lucida Sans Unicode"/>
                <a:cs typeface="Lucida Sans Unicode"/>
              </a:rPr>
              <a:t>f</a:t>
            </a:r>
            <a:r>
              <a:rPr sz="3200" spc="25" dirty="0">
                <a:solidFill>
                  <a:srgbClr val="C00000"/>
                </a:solidFill>
                <a:latin typeface="Lucida Sans Unicode"/>
                <a:cs typeface="Lucida Sans Unicode"/>
              </a:rPr>
              <a:t>u</a:t>
            </a:r>
            <a:r>
              <a:rPr sz="3200" spc="5" dirty="0">
                <a:solidFill>
                  <a:srgbClr val="C00000"/>
                </a:solidFill>
                <a:latin typeface="Lucida Sans Unicode"/>
                <a:cs typeface="Lucida Sans Unicode"/>
              </a:rPr>
              <a:t>n</a:t>
            </a:r>
            <a:r>
              <a:rPr sz="3200" spc="-5" dirty="0">
                <a:solidFill>
                  <a:srgbClr val="C00000"/>
                </a:solidFill>
                <a:latin typeface="Lucida Sans Unicode"/>
                <a:cs typeface="Lucida Sans Unicode"/>
              </a:rPr>
              <a:t>d</a:t>
            </a:r>
            <a:r>
              <a:rPr sz="3200" spc="-10" dirty="0">
                <a:solidFill>
                  <a:srgbClr val="C00000"/>
                </a:solidFill>
                <a:latin typeface="Lucida Sans Unicode"/>
                <a:cs typeface="Lucida Sans Unicode"/>
              </a:rPr>
              <a:t>a</a:t>
            </a:r>
            <a:r>
              <a:rPr sz="3200" dirty="0">
                <a:solidFill>
                  <a:srgbClr val="C00000"/>
                </a:solidFill>
                <a:latin typeface="Lucida Sans Unicode"/>
                <a:cs typeface="Lucida Sans Unicode"/>
              </a:rPr>
              <a:t>ment</a:t>
            </a:r>
            <a:r>
              <a:rPr sz="3200" spc="-10" dirty="0">
                <a:solidFill>
                  <a:srgbClr val="C00000"/>
                </a:solidFill>
                <a:latin typeface="Lucida Sans Unicode"/>
                <a:cs typeface="Lucida Sans Unicode"/>
              </a:rPr>
              <a:t>a</a:t>
            </a:r>
            <a:r>
              <a:rPr sz="3200" dirty="0">
                <a:solidFill>
                  <a:srgbClr val="C00000"/>
                </a:solidFill>
                <a:latin typeface="Lucida Sans Unicode"/>
                <a:cs typeface="Lucida Sans Unicode"/>
              </a:rPr>
              <a:t>l</a:t>
            </a:r>
            <a:r>
              <a:rPr sz="3200" spc="-55" dirty="0">
                <a:solidFill>
                  <a:srgbClr val="C00000"/>
                </a:solidFill>
                <a:latin typeface="Lucida Sans Unicode"/>
                <a:cs typeface="Lucida Sans Unicode"/>
              </a:rPr>
              <a:t> </a:t>
            </a:r>
            <a:r>
              <a:rPr sz="3200" spc="-5" dirty="0">
                <a:solidFill>
                  <a:srgbClr val="C00000"/>
                </a:solidFill>
                <a:latin typeface="Lucida Sans Unicode"/>
                <a:cs typeface="Lucida Sans Unicode"/>
              </a:rPr>
              <a:t>pr</a:t>
            </a:r>
            <a:r>
              <a:rPr sz="3200" spc="5" dirty="0">
                <a:solidFill>
                  <a:srgbClr val="C00000"/>
                </a:solidFill>
                <a:latin typeface="Lucida Sans Unicode"/>
                <a:cs typeface="Lucida Sans Unicode"/>
              </a:rPr>
              <a:t>i</a:t>
            </a:r>
            <a:r>
              <a:rPr sz="3200" dirty="0">
                <a:solidFill>
                  <a:srgbClr val="C00000"/>
                </a:solidFill>
                <a:latin typeface="Lucida Sans Unicode"/>
                <a:cs typeface="Lucida Sans Unicode"/>
              </a:rPr>
              <a:t>n</a:t>
            </a:r>
            <a:r>
              <a:rPr sz="3200" spc="5" dirty="0">
                <a:solidFill>
                  <a:srgbClr val="C00000"/>
                </a:solidFill>
                <a:latin typeface="Lucida Sans Unicode"/>
                <a:cs typeface="Lucida Sans Unicode"/>
              </a:rPr>
              <a:t>c</a:t>
            </a:r>
            <a:r>
              <a:rPr sz="3200" spc="-5" dirty="0">
                <a:solidFill>
                  <a:srgbClr val="C00000"/>
                </a:solidFill>
                <a:latin typeface="Lucida Sans Unicode"/>
                <a:cs typeface="Lucida Sans Unicode"/>
              </a:rPr>
              <a:t>iple</a:t>
            </a:r>
            <a:r>
              <a:rPr sz="3200" dirty="0">
                <a:solidFill>
                  <a:srgbClr val="C00000"/>
                </a:solidFill>
                <a:latin typeface="Lucida Sans Unicode"/>
                <a:cs typeface="Lucida Sans Unicode"/>
              </a:rPr>
              <a:t>s</a:t>
            </a:r>
            <a:r>
              <a:rPr sz="3200" spc="-5" dirty="0">
                <a:solidFill>
                  <a:srgbClr val="C00000"/>
                </a:solidFill>
                <a:latin typeface="Lucida Sans Unicode"/>
                <a:cs typeface="Lucida Sans Unicode"/>
              </a:rPr>
              <a:t> </a:t>
            </a:r>
            <a:r>
              <a:rPr sz="2800" spc="-10" dirty="0">
                <a:latin typeface="Lucida Sans Unicode"/>
                <a:cs typeface="Lucida Sans Unicode"/>
              </a:rPr>
              <a:t>:</a:t>
            </a:r>
            <a:endParaRPr sz="280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16963" y="1725776"/>
            <a:ext cx="9803976" cy="15542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2800" spc="-30" dirty="0" smtClean="0">
                <a:latin typeface="Lucida Sans Unicode"/>
                <a:cs typeface="Lucida Sans Unicode"/>
              </a:rPr>
              <a:t>1</a:t>
            </a:r>
            <a:r>
              <a:rPr lang="en-US" sz="2800" spc="-30" dirty="0" smtClean="0">
                <a:latin typeface="Lucida Sans Unicode"/>
                <a:cs typeface="Lucida Sans Unicode"/>
              </a:rPr>
              <a:t>-n</a:t>
            </a:r>
            <a:r>
              <a:rPr sz="2800" spc="-35" dirty="0" smtClean="0">
                <a:latin typeface="Lucida Sans Unicode"/>
                <a:cs typeface="Lucida Sans Unicode"/>
              </a:rPr>
              <a:t>o</a:t>
            </a:r>
            <a:r>
              <a:rPr sz="2800" spc="-30" dirty="0" smtClean="0">
                <a:latin typeface="Lucida Sans Unicode"/>
                <a:cs typeface="Lucida Sans Unicode"/>
              </a:rPr>
              <a:t>n</a:t>
            </a:r>
            <a:r>
              <a:rPr sz="2800" spc="-35" dirty="0" smtClean="0">
                <a:latin typeface="Lucida Sans Unicode"/>
                <a:cs typeface="Lucida Sans Unicode"/>
              </a:rPr>
              <a:t>-</a:t>
            </a:r>
            <a:r>
              <a:rPr sz="2800" spc="-30" dirty="0" smtClean="0">
                <a:latin typeface="Lucida Sans Unicode"/>
                <a:cs typeface="Lucida Sans Unicode"/>
              </a:rPr>
              <a:t>letha</a:t>
            </a:r>
            <a:r>
              <a:rPr sz="2800" spc="-10" dirty="0" smtClean="0">
                <a:latin typeface="Lucida Sans Unicode"/>
                <a:cs typeface="Lucida Sans Unicode"/>
              </a:rPr>
              <a:t>l</a:t>
            </a:r>
            <a:r>
              <a:rPr sz="2800" spc="45" dirty="0" smtClean="0">
                <a:latin typeface="Lucida Sans Unicode"/>
                <a:cs typeface="Lucida Sans Unicode"/>
              </a:rPr>
              <a:t> </a:t>
            </a:r>
            <a:r>
              <a:rPr sz="2800" spc="-40" dirty="0">
                <a:latin typeface="Lucida Sans Unicode"/>
                <a:cs typeface="Lucida Sans Unicode"/>
              </a:rPr>
              <a:t>g</a:t>
            </a:r>
            <a:r>
              <a:rPr sz="2800" spc="-35" dirty="0">
                <a:latin typeface="Lucida Sans Unicode"/>
                <a:cs typeface="Lucida Sans Unicode"/>
              </a:rPr>
              <a:t>e</a:t>
            </a:r>
            <a:r>
              <a:rPr sz="2800" spc="-30" dirty="0">
                <a:latin typeface="Lucida Sans Unicode"/>
                <a:cs typeface="Lucida Sans Unicode"/>
              </a:rPr>
              <a:t>neti</a:t>
            </a:r>
            <a:r>
              <a:rPr sz="2800" spc="-15" dirty="0">
                <a:latin typeface="Lucida Sans Unicode"/>
                <a:cs typeface="Lucida Sans Unicode"/>
              </a:rPr>
              <a:t>c</a:t>
            </a:r>
            <a:r>
              <a:rPr sz="2800" spc="25" dirty="0">
                <a:latin typeface="Lucida Sans Unicode"/>
                <a:cs typeface="Lucida Sans Unicode"/>
              </a:rPr>
              <a:t> </a:t>
            </a:r>
            <a:r>
              <a:rPr sz="2800" spc="-25" dirty="0">
                <a:latin typeface="Lucida Sans Unicode"/>
                <a:cs typeface="Lucida Sans Unicode"/>
              </a:rPr>
              <a:t>d</a:t>
            </a:r>
            <a:r>
              <a:rPr sz="2800" spc="-30" dirty="0">
                <a:latin typeface="Lucida Sans Unicode"/>
                <a:cs typeface="Lucida Sans Unicode"/>
              </a:rPr>
              <a:t>a</a:t>
            </a:r>
            <a:r>
              <a:rPr sz="2800" spc="-50" dirty="0">
                <a:latin typeface="Lucida Sans Unicode"/>
                <a:cs typeface="Lucida Sans Unicode"/>
              </a:rPr>
              <a:t>m</a:t>
            </a:r>
            <a:r>
              <a:rPr sz="2800" spc="-30" dirty="0">
                <a:latin typeface="Lucida Sans Unicode"/>
                <a:cs typeface="Lucida Sans Unicode"/>
              </a:rPr>
              <a:t>a</a:t>
            </a:r>
            <a:r>
              <a:rPr sz="2800" spc="-50" dirty="0">
                <a:latin typeface="Lucida Sans Unicode"/>
                <a:cs typeface="Lucida Sans Unicode"/>
              </a:rPr>
              <a:t>g</a:t>
            </a:r>
            <a:r>
              <a:rPr sz="2800" spc="-20" dirty="0">
                <a:latin typeface="Lucida Sans Unicode"/>
                <a:cs typeface="Lucida Sans Unicode"/>
              </a:rPr>
              <a:t>e</a:t>
            </a:r>
            <a:r>
              <a:rPr sz="2800" dirty="0">
                <a:latin typeface="Lucida Sans Unicode"/>
                <a:cs typeface="Lucida Sans Unicode"/>
              </a:rPr>
              <a:t> </a:t>
            </a:r>
            <a:r>
              <a:rPr sz="2800" spc="-45" dirty="0">
                <a:latin typeface="Lucida Sans Unicode"/>
                <a:cs typeface="Lucida Sans Unicode"/>
              </a:rPr>
              <a:t>(m</a:t>
            </a:r>
            <a:r>
              <a:rPr sz="2800" spc="-30" dirty="0">
                <a:latin typeface="Lucida Sans Unicode"/>
                <a:cs typeface="Lucida Sans Unicode"/>
              </a:rPr>
              <a:t>utati</a:t>
            </a:r>
            <a:r>
              <a:rPr sz="2800" spc="-35" dirty="0">
                <a:latin typeface="Lucida Sans Unicode"/>
                <a:cs typeface="Lucida Sans Unicode"/>
              </a:rPr>
              <a:t>o</a:t>
            </a:r>
            <a:r>
              <a:rPr sz="2800" spc="-30" dirty="0">
                <a:latin typeface="Lucida Sans Unicode"/>
                <a:cs typeface="Lucida Sans Unicode"/>
              </a:rPr>
              <a:t>n</a:t>
            </a:r>
            <a:r>
              <a:rPr sz="2800" dirty="0">
                <a:latin typeface="Lucida Sans Unicode"/>
                <a:cs typeface="Lucida Sans Unicode"/>
              </a:rPr>
              <a:t>)</a:t>
            </a:r>
          </a:p>
          <a:p>
            <a:pPr>
              <a:spcBef>
                <a:spcPts val="24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12700" marR="5080">
              <a:lnSpc>
                <a:spcPts val="2700"/>
              </a:lnSpc>
            </a:pPr>
            <a:r>
              <a:rPr sz="2800" spc="-40" dirty="0" smtClean="0">
                <a:latin typeface="Lucida Sans Unicode"/>
                <a:cs typeface="Lucida Sans Unicode"/>
              </a:rPr>
              <a:t>2</a:t>
            </a:r>
            <a:r>
              <a:rPr lang="en-US" sz="2800" spc="-40" dirty="0" smtClean="0">
                <a:latin typeface="Lucida Sans Unicode"/>
                <a:cs typeface="Lucida Sans Unicode"/>
              </a:rPr>
              <a:t>-</a:t>
            </a:r>
            <a:r>
              <a:rPr sz="2800" spc="-50" dirty="0" smtClean="0">
                <a:latin typeface="Lucida Sans Unicode"/>
                <a:cs typeface="Lucida Sans Unicode"/>
              </a:rPr>
              <a:t>T</a:t>
            </a:r>
            <a:r>
              <a:rPr sz="2800" spc="-40" dirty="0" smtClean="0">
                <a:latin typeface="Lucida Sans Unicode"/>
                <a:cs typeface="Lucida Sans Unicode"/>
              </a:rPr>
              <a:t>h</a:t>
            </a:r>
            <a:r>
              <a:rPr sz="2800" spc="-20" dirty="0" smtClean="0">
                <a:latin typeface="Lucida Sans Unicode"/>
                <a:cs typeface="Lucida Sans Unicode"/>
              </a:rPr>
              <a:t>e</a:t>
            </a:r>
            <a:r>
              <a:rPr sz="2800" spc="15" dirty="0" smtClean="0">
                <a:latin typeface="Lucida Sans Unicode"/>
                <a:cs typeface="Lucida Sans Unicode"/>
              </a:rPr>
              <a:t> </a:t>
            </a:r>
            <a:r>
              <a:rPr sz="2800" spc="-45" dirty="0">
                <a:latin typeface="Lucida Sans Unicode"/>
                <a:cs typeface="Lucida Sans Unicode"/>
              </a:rPr>
              <a:t>tum</a:t>
            </a:r>
            <a:r>
              <a:rPr sz="2800" spc="-50" dirty="0">
                <a:latin typeface="Lucida Sans Unicode"/>
                <a:cs typeface="Lucida Sans Unicode"/>
              </a:rPr>
              <a:t>o</a:t>
            </a:r>
            <a:r>
              <a:rPr sz="2800" spc="-15" dirty="0">
                <a:latin typeface="Lucida Sans Unicode"/>
                <a:cs typeface="Lucida Sans Unicode"/>
              </a:rPr>
              <a:t>r</a:t>
            </a:r>
            <a:r>
              <a:rPr sz="2800" spc="35" dirty="0">
                <a:latin typeface="Lucida Sans Unicode"/>
                <a:cs typeface="Lucida Sans Unicode"/>
              </a:rPr>
              <a:t> </a:t>
            </a:r>
            <a:r>
              <a:rPr sz="2800" spc="-30" dirty="0">
                <a:latin typeface="Lucida Sans Unicode"/>
                <a:cs typeface="Lucida Sans Unicode"/>
              </a:rPr>
              <a:t>i</a:t>
            </a:r>
            <a:r>
              <a:rPr sz="2800" spc="-15" dirty="0">
                <a:latin typeface="Lucida Sans Unicode"/>
                <a:cs typeface="Lucida Sans Unicode"/>
              </a:rPr>
              <a:t>s</a:t>
            </a:r>
            <a:r>
              <a:rPr sz="2800" spc="-10" dirty="0">
                <a:latin typeface="Lucida Sans Unicode"/>
                <a:cs typeface="Lucida Sans Unicode"/>
              </a:rPr>
              <a:t> </a:t>
            </a:r>
            <a:r>
              <a:rPr sz="2800" spc="-30" dirty="0">
                <a:latin typeface="Lucida Sans Unicode"/>
                <a:cs typeface="Lucida Sans Unicode"/>
              </a:rPr>
              <a:t>t</a:t>
            </a:r>
            <a:r>
              <a:rPr sz="2800" spc="-20" dirty="0">
                <a:latin typeface="Lucida Sans Unicode"/>
                <a:cs typeface="Lucida Sans Unicode"/>
              </a:rPr>
              <a:t>he</a:t>
            </a:r>
            <a:r>
              <a:rPr sz="2800" spc="-5" dirty="0">
                <a:latin typeface="Lucida Sans Unicode"/>
                <a:cs typeface="Lucida Sans Unicode"/>
              </a:rPr>
              <a:t> </a:t>
            </a:r>
            <a:r>
              <a:rPr sz="2800" spc="-35" dirty="0">
                <a:latin typeface="Lucida Sans Unicode"/>
                <a:cs typeface="Lucida Sans Unicode"/>
              </a:rPr>
              <a:t>r</a:t>
            </a:r>
            <a:r>
              <a:rPr sz="2800" spc="-30" dirty="0">
                <a:latin typeface="Lucida Sans Unicode"/>
                <a:cs typeface="Lucida Sans Unicode"/>
              </a:rPr>
              <a:t>es</a:t>
            </a:r>
            <a:r>
              <a:rPr sz="2800" spc="-20" dirty="0">
                <a:latin typeface="Lucida Sans Unicode"/>
                <a:cs typeface="Lucida Sans Unicode"/>
              </a:rPr>
              <a:t>u</a:t>
            </a:r>
            <a:r>
              <a:rPr sz="2800" spc="-40" dirty="0">
                <a:latin typeface="Lucida Sans Unicode"/>
                <a:cs typeface="Lucida Sans Unicode"/>
              </a:rPr>
              <a:t>l</a:t>
            </a:r>
            <a:r>
              <a:rPr sz="2800" spc="-15" dirty="0">
                <a:latin typeface="Lucida Sans Unicode"/>
                <a:cs typeface="Lucida Sans Unicode"/>
              </a:rPr>
              <a:t>t</a:t>
            </a:r>
            <a:r>
              <a:rPr sz="2800" spc="5" dirty="0">
                <a:latin typeface="Lucida Sans Unicode"/>
                <a:cs typeface="Lucida Sans Unicode"/>
              </a:rPr>
              <a:t> </a:t>
            </a:r>
            <a:r>
              <a:rPr sz="2800" spc="-35" dirty="0">
                <a:latin typeface="Lucida Sans Unicode"/>
                <a:cs typeface="Lucida Sans Unicode"/>
              </a:rPr>
              <a:t>o</a:t>
            </a:r>
            <a:r>
              <a:rPr sz="2800" spc="-15" dirty="0">
                <a:latin typeface="Lucida Sans Unicode"/>
                <a:cs typeface="Lucida Sans Unicode"/>
              </a:rPr>
              <a:t>f</a:t>
            </a:r>
            <a:r>
              <a:rPr sz="2800" spc="5" dirty="0">
                <a:latin typeface="Lucida Sans Unicode"/>
                <a:cs typeface="Lucida Sans Unicode"/>
              </a:rPr>
              <a:t> </a:t>
            </a:r>
            <a:r>
              <a:rPr sz="2800" spc="-35" dirty="0">
                <a:latin typeface="Lucida Sans Unicode"/>
                <a:cs typeface="Lucida Sans Unicode"/>
              </a:rPr>
              <a:t>clo</a:t>
            </a:r>
            <a:r>
              <a:rPr sz="2800" spc="-20" dirty="0">
                <a:latin typeface="Lucida Sans Unicode"/>
                <a:cs typeface="Lucida Sans Unicode"/>
              </a:rPr>
              <a:t>n</a:t>
            </a:r>
            <a:r>
              <a:rPr sz="2800" spc="-40" dirty="0">
                <a:latin typeface="Lucida Sans Unicode"/>
                <a:cs typeface="Lucida Sans Unicode"/>
              </a:rPr>
              <a:t>a</a:t>
            </a:r>
            <a:r>
              <a:rPr sz="2800" spc="-10" dirty="0">
                <a:latin typeface="Lucida Sans Unicode"/>
                <a:cs typeface="Lucida Sans Unicode"/>
              </a:rPr>
              <a:t>l</a:t>
            </a:r>
            <a:r>
              <a:rPr sz="2800" spc="40" dirty="0">
                <a:latin typeface="Lucida Sans Unicode"/>
                <a:cs typeface="Lucida Sans Unicode"/>
              </a:rPr>
              <a:t> </a:t>
            </a:r>
            <a:r>
              <a:rPr sz="2800" spc="-45" dirty="0">
                <a:latin typeface="Lucida Sans Unicode"/>
                <a:cs typeface="Lucida Sans Unicode"/>
              </a:rPr>
              <a:t>ex</a:t>
            </a:r>
            <a:r>
              <a:rPr sz="2800" spc="-30" dirty="0">
                <a:latin typeface="Lucida Sans Unicode"/>
                <a:cs typeface="Lucida Sans Unicode"/>
              </a:rPr>
              <a:t>p</a:t>
            </a:r>
            <a:r>
              <a:rPr sz="2800" spc="-40" dirty="0">
                <a:latin typeface="Lucida Sans Unicode"/>
                <a:cs typeface="Lucida Sans Unicode"/>
              </a:rPr>
              <a:t>an</a:t>
            </a:r>
            <a:r>
              <a:rPr sz="2800" spc="-25" dirty="0">
                <a:latin typeface="Lucida Sans Unicode"/>
                <a:cs typeface="Lucida Sans Unicode"/>
              </a:rPr>
              <a:t>s</a:t>
            </a:r>
            <a:r>
              <a:rPr sz="2800" spc="-30" dirty="0">
                <a:latin typeface="Lucida Sans Unicode"/>
                <a:cs typeface="Lucida Sans Unicode"/>
              </a:rPr>
              <a:t>i</a:t>
            </a:r>
            <a:r>
              <a:rPr sz="2800" spc="-35" dirty="0">
                <a:latin typeface="Lucida Sans Unicode"/>
                <a:cs typeface="Lucida Sans Unicode"/>
              </a:rPr>
              <a:t>o</a:t>
            </a:r>
            <a:r>
              <a:rPr sz="2800" spc="-20" dirty="0">
                <a:latin typeface="Lucida Sans Unicode"/>
                <a:cs typeface="Lucida Sans Unicode"/>
              </a:rPr>
              <a:t>n</a:t>
            </a:r>
            <a:r>
              <a:rPr sz="2800" spc="-10" dirty="0">
                <a:latin typeface="Lucida Sans Unicode"/>
                <a:cs typeface="Lucida Sans Unicode"/>
              </a:rPr>
              <a:t> </a:t>
            </a:r>
            <a:r>
              <a:rPr sz="2800" spc="-35" dirty="0">
                <a:latin typeface="Lucida Sans Unicode"/>
                <a:cs typeface="Lucida Sans Unicode"/>
              </a:rPr>
              <a:t>o</a:t>
            </a:r>
            <a:r>
              <a:rPr sz="2800" spc="-15" dirty="0">
                <a:latin typeface="Lucida Sans Unicode"/>
                <a:cs typeface="Lucida Sans Unicode"/>
              </a:rPr>
              <a:t>f</a:t>
            </a:r>
            <a:r>
              <a:rPr sz="2800" spc="-20" dirty="0">
                <a:latin typeface="Lucida Sans Unicode"/>
                <a:cs typeface="Lucida Sans Unicode"/>
              </a:rPr>
              <a:t> a</a:t>
            </a:r>
            <a:r>
              <a:rPr sz="2800" spc="-5" dirty="0">
                <a:latin typeface="Lucida Sans Unicode"/>
                <a:cs typeface="Lucida Sans Unicode"/>
              </a:rPr>
              <a:t> </a:t>
            </a:r>
            <a:r>
              <a:rPr sz="2800" spc="-30" dirty="0">
                <a:latin typeface="Lucida Sans Unicode"/>
                <a:cs typeface="Lucida Sans Unicode"/>
              </a:rPr>
              <a:t>si</a:t>
            </a:r>
            <a:r>
              <a:rPr sz="2800" spc="-20" dirty="0">
                <a:latin typeface="Lucida Sans Unicode"/>
                <a:cs typeface="Lucida Sans Unicode"/>
              </a:rPr>
              <a:t>n</a:t>
            </a:r>
            <a:r>
              <a:rPr sz="2800" spc="-45" dirty="0">
                <a:latin typeface="Lucida Sans Unicode"/>
                <a:cs typeface="Lucida Sans Unicode"/>
              </a:rPr>
              <a:t>g</a:t>
            </a:r>
            <a:r>
              <a:rPr sz="2800" spc="-30" dirty="0">
                <a:latin typeface="Lucida Sans Unicode"/>
                <a:cs typeface="Lucida Sans Unicode"/>
              </a:rPr>
              <a:t>l</a:t>
            </a:r>
            <a:r>
              <a:rPr sz="2800" spc="-20" dirty="0">
                <a:latin typeface="Lucida Sans Unicode"/>
                <a:cs typeface="Lucida Sans Unicode"/>
              </a:rPr>
              <a:t>e</a:t>
            </a:r>
            <a:r>
              <a:rPr sz="2800" spc="30" dirty="0">
                <a:latin typeface="Lucida Sans Unicode"/>
                <a:cs typeface="Lucida Sans Unicode"/>
              </a:rPr>
              <a:t> </a:t>
            </a:r>
            <a:r>
              <a:rPr sz="2800" spc="-25" dirty="0">
                <a:latin typeface="Lucida Sans Unicode"/>
                <a:cs typeface="Lucida Sans Unicode"/>
              </a:rPr>
              <a:t>p</a:t>
            </a:r>
            <a:r>
              <a:rPr sz="2800" spc="-40" dirty="0">
                <a:latin typeface="Lucida Sans Unicode"/>
                <a:cs typeface="Lucida Sans Unicode"/>
              </a:rPr>
              <a:t>r</a:t>
            </a:r>
            <a:r>
              <a:rPr sz="2800" spc="-30" dirty="0">
                <a:latin typeface="Lucida Sans Unicode"/>
                <a:cs typeface="Lucida Sans Unicode"/>
              </a:rPr>
              <a:t>e</a:t>
            </a:r>
            <a:r>
              <a:rPr sz="2800" spc="-35" dirty="0">
                <a:latin typeface="Lucida Sans Unicode"/>
                <a:cs typeface="Lucida Sans Unicode"/>
              </a:rPr>
              <a:t>c</a:t>
            </a:r>
            <a:r>
              <a:rPr sz="2800" spc="-20" dirty="0">
                <a:latin typeface="Lucida Sans Unicode"/>
                <a:cs typeface="Lucida Sans Unicode"/>
              </a:rPr>
              <a:t>u</a:t>
            </a:r>
            <a:r>
              <a:rPr sz="2800" spc="-45" dirty="0">
                <a:latin typeface="Lucida Sans Unicode"/>
                <a:cs typeface="Lucida Sans Unicode"/>
              </a:rPr>
              <a:t>r</a:t>
            </a:r>
            <a:r>
              <a:rPr sz="2800" spc="-35" dirty="0">
                <a:latin typeface="Lucida Sans Unicode"/>
                <a:cs typeface="Lucida Sans Unicode"/>
              </a:rPr>
              <a:t>so</a:t>
            </a:r>
            <a:r>
              <a:rPr sz="2800" spc="-15" dirty="0">
                <a:latin typeface="Lucida Sans Unicode"/>
                <a:cs typeface="Lucida Sans Unicode"/>
              </a:rPr>
              <a:t>r</a:t>
            </a:r>
            <a:r>
              <a:rPr sz="2800" spc="35" dirty="0">
                <a:latin typeface="Lucida Sans Unicode"/>
                <a:cs typeface="Lucida Sans Unicode"/>
              </a:rPr>
              <a:t> </a:t>
            </a:r>
            <a:r>
              <a:rPr sz="2800" spc="-35" dirty="0">
                <a:latin typeface="Lucida Sans Unicode"/>
                <a:cs typeface="Lucida Sans Unicode"/>
              </a:rPr>
              <a:t>c</a:t>
            </a:r>
            <a:r>
              <a:rPr sz="2800" spc="-30" dirty="0">
                <a:latin typeface="Lucida Sans Unicode"/>
                <a:cs typeface="Lucida Sans Unicode"/>
              </a:rPr>
              <a:t>el</a:t>
            </a:r>
            <a:r>
              <a:rPr sz="2800" spc="-10" dirty="0">
                <a:latin typeface="Lucida Sans Unicode"/>
                <a:cs typeface="Lucida Sans Unicode"/>
              </a:rPr>
              <a:t>l</a:t>
            </a:r>
            <a:endParaRPr sz="2800" dirty="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22542" y="3606426"/>
            <a:ext cx="9912095" cy="7927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2300"/>
              </a:lnSpc>
            </a:pPr>
            <a:r>
              <a:rPr lang="en-US" sz="2800" spc="-50" dirty="0" smtClean="0">
                <a:latin typeface="Lucida Sans Unicode"/>
                <a:cs typeface="Lucida Sans Unicode"/>
              </a:rPr>
              <a:t>3-</a:t>
            </a:r>
            <a:r>
              <a:rPr sz="2800" spc="-50" dirty="0" smtClean="0">
                <a:latin typeface="Lucida Sans Unicode"/>
                <a:cs typeface="Lucida Sans Unicode"/>
              </a:rPr>
              <a:t>C</a:t>
            </a:r>
            <a:r>
              <a:rPr sz="2800" spc="-45" dirty="0" smtClean="0">
                <a:latin typeface="Lucida Sans Unicode"/>
                <a:cs typeface="Lucida Sans Unicode"/>
              </a:rPr>
              <a:t>arc</a:t>
            </a:r>
            <a:r>
              <a:rPr sz="2800" spc="-30" dirty="0" smtClean="0">
                <a:latin typeface="Lucida Sans Unicode"/>
                <a:cs typeface="Lucida Sans Unicode"/>
              </a:rPr>
              <a:t>i</a:t>
            </a:r>
            <a:r>
              <a:rPr sz="2800" spc="-20" dirty="0" smtClean="0">
                <a:latin typeface="Lucida Sans Unicode"/>
                <a:cs typeface="Lucida Sans Unicode"/>
              </a:rPr>
              <a:t>n</a:t>
            </a:r>
            <a:r>
              <a:rPr sz="2800" spc="-40" dirty="0" smtClean="0">
                <a:latin typeface="Lucida Sans Unicode"/>
                <a:cs typeface="Lucida Sans Unicode"/>
              </a:rPr>
              <a:t>o</a:t>
            </a:r>
            <a:r>
              <a:rPr sz="2800" spc="-50" dirty="0" smtClean="0">
                <a:latin typeface="Lucida Sans Unicode"/>
                <a:cs typeface="Lucida Sans Unicode"/>
              </a:rPr>
              <a:t>g</a:t>
            </a:r>
            <a:r>
              <a:rPr sz="2800" spc="-30" dirty="0" smtClean="0">
                <a:latin typeface="Lucida Sans Unicode"/>
                <a:cs typeface="Lucida Sans Unicode"/>
              </a:rPr>
              <a:t>e</a:t>
            </a:r>
            <a:r>
              <a:rPr sz="2800" spc="-20" dirty="0" smtClean="0">
                <a:latin typeface="Lucida Sans Unicode"/>
                <a:cs typeface="Lucida Sans Unicode"/>
              </a:rPr>
              <a:t>n</a:t>
            </a:r>
            <a:r>
              <a:rPr sz="2800" spc="-40" dirty="0" smtClean="0">
                <a:latin typeface="Lucida Sans Unicode"/>
                <a:cs typeface="Lucida Sans Unicode"/>
              </a:rPr>
              <a:t>e</a:t>
            </a:r>
            <a:r>
              <a:rPr sz="2800" spc="-30" dirty="0" smtClean="0">
                <a:latin typeface="Lucida Sans Unicode"/>
                <a:cs typeface="Lucida Sans Unicode"/>
              </a:rPr>
              <a:t>si</a:t>
            </a:r>
            <a:r>
              <a:rPr sz="2800" spc="-15" dirty="0" smtClean="0">
                <a:latin typeface="Lucida Sans Unicode"/>
                <a:cs typeface="Lucida Sans Unicode"/>
              </a:rPr>
              <a:t>s</a:t>
            </a:r>
            <a:r>
              <a:rPr sz="2800" spc="75" dirty="0" smtClean="0">
                <a:latin typeface="Lucida Sans Unicode"/>
                <a:cs typeface="Lucida Sans Unicode"/>
              </a:rPr>
              <a:t> </a:t>
            </a:r>
            <a:r>
              <a:rPr sz="2800" spc="-30" dirty="0">
                <a:latin typeface="Lucida Sans Unicode"/>
                <a:cs typeface="Lucida Sans Unicode"/>
              </a:rPr>
              <a:t>i</a:t>
            </a:r>
            <a:r>
              <a:rPr sz="2800" spc="-15" dirty="0">
                <a:latin typeface="Lucida Sans Unicode"/>
                <a:cs typeface="Lucida Sans Unicode"/>
              </a:rPr>
              <a:t>s</a:t>
            </a:r>
            <a:r>
              <a:rPr sz="2800" spc="-20" dirty="0">
                <a:latin typeface="Lucida Sans Unicode"/>
                <a:cs typeface="Lucida Sans Unicode"/>
              </a:rPr>
              <a:t> a</a:t>
            </a:r>
            <a:r>
              <a:rPr sz="2800" spc="5" dirty="0">
                <a:latin typeface="Lucida Sans Unicode"/>
                <a:cs typeface="Lucida Sans Unicode"/>
              </a:rPr>
              <a:t> </a:t>
            </a:r>
            <a:r>
              <a:rPr sz="2800" spc="-45" dirty="0">
                <a:latin typeface="Lucida Sans Unicode"/>
                <a:cs typeface="Lucida Sans Unicode"/>
              </a:rPr>
              <a:t>mu</a:t>
            </a:r>
            <a:r>
              <a:rPr sz="2800" spc="-40" dirty="0">
                <a:latin typeface="Lucida Sans Unicode"/>
                <a:cs typeface="Lucida Sans Unicode"/>
              </a:rPr>
              <a:t>lt</a:t>
            </a:r>
            <a:r>
              <a:rPr sz="2800" spc="-15" dirty="0">
                <a:latin typeface="Lucida Sans Unicode"/>
                <a:cs typeface="Lucida Sans Unicode"/>
              </a:rPr>
              <a:t>i</a:t>
            </a:r>
            <a:r>
              <a:rPr sz="2800" spc="-30" dirty="0">
                <a:latin typeface="Lucida Sans Unicode"/>
                <a:cs typeface="Lucida Sans Unicode"/>
              </a:rPr>
              <a:t>-ste</a:t>
            </a:r>
            <a:r>
              <a:rPr sz="2800" spc="-20" dirty="0">
                <a:latin typeface="Lucida Sans Unicode"/>
                <a:cs typeface="Lucida Sans Unicode"/>
              </a:rPr>
              <a:t>p</a:t>
            </a:r>
            <a:r>
              <a:rPr sz="2800" spc="-10" dirty="0">
                <a:latin typeface="Lucida Sans Unicode"/>
                <a:cs typeface="Lucida Sans Unicode"/>
              </a:rPr>
              <a:t> </a:t>
            </a:r>
            <a:r>
              <a:rPr sz="2800" spc="-25" dirty="0">
                <a:latin typeface="Lucida Sans Unicode"/>
                <a:cs typeface="Lucida Sans Unicode"/>
              </a:rPr>
              <a:t>p</a:t>
            </a:r>
            <a:r>
              <a:rPr sz="2800" spc="-40" dirty="0">
                <a:latin typeface="Lucida Sans Unicode"/>
                <a:cs typeface="Lucida Sans Unicode"/>
              </a:rPr>
              <a:t>r</a:t>
            </a:r>
            <a:r>
              <a:rPr sz="2800" spc="-35" dirty="0">
                <a:latin typeface="Lucida Sans Unicode"/>
                <a:cs typeface="Lucida Sans Unicode"/>
              </a:rPr>
              <a:t>oc</a:t>
            </a:r>
            <a:r>
              <a:rPr sz="2800" spc="-30" dirty="0">
                <a:latin typeface="Lucida Sans Unicode"/>
                <a:cs typeface="Lucida Sans Unicode"/>
              </a:rPr>
              <a:t>ess</a:t>
            </a:r>
            <a:r>
              <a:rPr sz="2800" spc="-10" dirty="0">
                <a:latin typeface="Lucida Sans Unicode"/>
                <a:cs typeface="Lucida Sans Unicode"/>
              </a:rPr>
              <a:t>:</a:t>
            </a:r>
            <a:r>
              <a:rPr sz="2800" spc="-20" dirty="0">
                <a:latin typeface="Lucida Sans Unicode"/>
                <a:cs typeface="Lucida Sans Unicode"/>
              </a:rPr>
              <a:t> </a:t>
            </a:r>
            <a:r>
              <a:rPr sz="2800" spc="-35" dirty="0">
                <a:latin typeface="Lucida Sans Unicode"/>
                <a:cs typeface="Lucida Sans Unicode"/>
              </a:rPr>
              <a:t>P</a:t>
            </a:r>
            <a:r>
              <a:rPr sz="2800" spc="-20" dirty="0">
                <a:latin typeface="Lucida Sans Unicode"/>
                <a:cs typeface="Lucida Sans Unicode"/>
              </a:rPr>
              <a:t>h</a:t>
            </a:r>
            <a:r>
              <a:rPr sz="2800" spc="-35" dirty="0">
                <a:latin typeface="Lucida Sans Unicode"/>
                <a:cs typeface="Lucida Sans Unicode"/>
              </a:rPr>
              <a:t>e</a:t>
            </a:r>
            <a:r>
              <a:rPr sz="2800" spc="-30" dirty="0">
                <a:latin typeface="Lucida Sans Unicode"/>
                <a:cs typeface="Lucida Sans Unicode"/>
              </a:rPr>
              <a:t>not</a:t>
            </a:r>
            <a:r>
              <a:rPr sz="2800" spc="-20" dirty="0">
                <a:latin typeface="Lucida Sans Unicode"/>
                <a:cs typeface="Lucida Sans Unicode"/>
              </a:rPr>
              <a:t>y</a:t>
            </a:r>
            <a:r>
              <a:rPr sz="2800" spc="-35" dirty="0">
                <a:latin typeface="Lucida Sans Unicode"/>
                <a:cs typeface="Lucida Sans Unicode"/>
              </a:rPr>
              <a:t>p</a:t>
            </a:r>
            <a:r>
              <a:rPr sz="2800" spc="-30" dirty="0">
                <a:latin typeface="Lucida Sans Unicode"/>
                <a:cs typeface="Lucida Sans Unicode"/>
              </a:rPr>
              <a:t>i</a:t>
            </a:r>
            <a:r>
              <a:rPr sz="2800" spc="-15" dirty="0">
                <a:latin typeface="Lucida Sans Unicode"/>
                <a:cs typeface="Lucida Sans Unicode"/>
              </a:rPr>
              <a:t>c</a:t>
            </a:r>
            <a:r>
              <a:rPr sz="2800" spc="15" dirty="0">
                <a:latin typeface="Lucida Sans Unicode"/>
                <a:cs typeface="Lucida Sans Unicode"/>
              </a:rPr>
              <a:t> </a:t>
            </a:r>
            <a:r>
              <a:rPr sz="2800" spc="-20" dirty="0">
                <a:latin typeface="Lucida Sans Unicode"/>
                <a:cs typeface="Lucida Sans Unicode"/>
              </a:rPr>
              <a:t>(</a:t>
            </a:r>
            <a:r>
              <a:rPr sz="2800" spc="-30" dirty="0">
                <a:latin typeface="Lucida Sans Unicode"/>
                <a:cs typeface="Lucida Sans Unicode"/>
              </a:rPr>
              <a:t>tu</a:t>
            </a:r>
            <a:r>
              <a:rPr sz="2800" spc="-50" dirty="0">
                <a:latin typeface="Lucida Sans Unicode"/>
                <a:cs typeface="Lucida Sans Unicode"/>
              </a:rPr>
              <a:t>m</a:t>
            </a:r>
            <a:r>
              <a:rPr sz="2800" spc="-30" dirty="0">
                <a:latin typeface="Lucida Sans Unicode"/>
                <a:cs typeface="Lucida Sans Unicode"/>
              </a:rPr>
              <a:t>or</a:t>
            </a:r>
            <a:r>
              <a:rPr sz="2800" spc="-25" dirty="0">
                <a:latin typeface="Lucida Sans Unicode"/>
                <a:cs typeface="Lucida Sans Unicode"/>
              </a:rPr>
              <a:t> p</a:t>
            </a:r>
            <a:r>
              <a:rPr sz="2800" spc="-45" dirty="0">
                <a:latin typeface="Lucida Sans Unicode"/>
                <a:cs typeface="Lucida Sans Unicode"/>
              </a:rPr>
              <a:t>r</a:t>
            </a:r>
            <a:r>
              <a:rPr sz="2800" spc="-35" dirty="0">
                <a:latin typeface="Lucida Sans Unicode"/>
                <a:cs typeface="Lucida Sans Unicode"/>
              </a:rPr>
              <a:t>ogr</a:t>
            </a:r>
            <a:r>
              <a:rPr sz="2800" spc="-30" dirty="0">
                <a:latin typeface="Lucida Sans Unicode"/>
                <a:cs typeface="Lucida Sans Unicode"/>
              </a:rPr>
              <a:t>essi</a:t>
            </a:r>
            <a:r>
              <a:rPr sz="2800" spc="-35" dirty="0">
                <a:latin typeface="Lucida Sans Unicode"/>
                <a:cs typeface="Lucida Sans Unicode"/>
              </a:rPr>
              <a:t>o</a:t>
            </a:r>
            <a:r>
              <a:rPr sz="2800" spc="-30" dirty="0">
                <a:latin typeface="Lucida Sans Unicode"/>
                <a:cs typeface="Lucida Sans Unicode"/>
              </a:rPr>
              <a:t>n</a:t>
            </a:r>
            <a:r>
              <a:rPr sz="2800" dirty="0">
                <a:latin typeface="Lucida Sans Unicode"/>
                <a:cs typeface="Lucida Sans Unicode"/>
              </a:rPr>
              <a:t>)</a:t>
            </a:r>
            <a:r>
              <a:rPr sz="2800" spc="-10" dirty="0">
                <a:latin typeface="Lucida Sans Unicode"/>
                <a:cs typeface="Lucida Sans Unicode"/>
              </a:rPr>
              <a:t> </a:t>
            </a:r>
            <a:r>
              <a:rPr sz="2800" spc="-35" dirty="0">
                <a:latin typeface="Lucida Sans Unicode"/>
                <a:cs typeface="Lucida Sans Unicode"/>
              </a:rPr>
              <a:t>ge</a:t>
            </a:r>
            <a:r>
              <a:rPr sz="2800" spc="-30" dirty="0">
                <a:latin typeface="Lucida Sans Unicode"/>
                <a:cs typeface="Lucida Sans Unicode"/>
              </a:rPr>
              <a:t>neti</a:t>
            </a:r>
            <a:r>
              <a:rPr sz="2800" spc="-15" dirty="0">
                <a:latin typeface="Lucida Sans Unicode"/>
                <a:cs typeface="Lucida Sans Unicode"/>
              </a:rPr>
              <a:t>c</a:t>
            </a:r>
            <a:r>
              <a:rPr sz="2800" spc="40" dirty="0">
                <a:latin typeface="Lucida Sans Unicode"/>
                <a:cs typeface="Lucida Sans Unicode"/>
              </a:rPr>
              <a:t> </a:t>
            </a:r>
            <a:r>
              <a:rPr sz="2800" dirty="0">
                <a:latin typeface="Lucida Sans Unicode"/>
                <a:cs typeface="Lucida Sans Unicode"/>
              </a:rPr>
              <a:t>(</a:t>
            </a:r>
            <a:r>
              <a:rPr sz="2800" spc="-20" dirty="0">
                <a:latin typeface="Lucida Sans Unicode"/>
                <a:cs typeface="Lucida Sans Unicode"/>
              </a:rPr>
              <a:t> </a:t>
            </a:r>
            <a:r>
              <a:rPr sz="2800" spc="-30" dirty="0">
                <a:latin typeface="Lucida Sans Unicode"/>
                <a:cs typeface="Lucida Sans Unicode"/>
              </a:rPr>
              <a:t>a</a:t>
            </a:r>
            <a:r>
              <a:rPr sz="2800" spc="-35" dirty="0">
                <a:latin typeface="Lucida Sans Unicode"/>
                <a:cs typeface="Lucida Sans Unicode"/>
              </a:rPr>
              <a:t>ccumu</a:t>
            </a:r>
            <a:r>
              <a:rPr sz="2800" spc="-30" dirty="0">
                <a:latin typeface="Lucida Sans Unicode"/>
                <a:cs typeface="Lucida Sans Unicode"/>
              </a:rPr>
              <a:t>lati</a:t>
            </a:r>
            <a:r>
              <a:rPr sz="2800" spc="-35" dirty="0">
                <a:latin typeface="Lucida Sans Unicode"/>
                <a:cs typeface="Lucida Sans Unicode"/>
              </a:rPr>
              <a:t>o</a:t>
            </a:r>
            <a:r>
              <a:rPr sz="2800" spc="-20" dirty="0">
                <a:latin typeface="Lucida Sans Unicode"/>
                <a:cs typeface="Lucida Sans Unicode"/>
              </a:rPr>
              <a:t>n</a:t>
            </a:r>
            <a:r>
              <a:rPr sz="2800" spc="-10" dirty="0">
                <a:latin typeface="Lucida Sans Unicode"/>
                <a:cs typeface="Lucida Sans Unicode"/>
              </a:rPr>
              <a:t> </a:t>
            </a:r>
            <a:r>
              <a:rPr sz="2800" spc="-35" dirty="0">
                <a:latin typeface="Lucida Sans Unicode"/>
                <a:cs typeface="Lucida Sans Unicode"/>
              </a:rPr>
              <a:t>o</a:t>
            </a:r>
            <a:r>
              <a:rPr sz="2800" spc="-15" dirty="0">
                <a:latin typeface="Lucida Sans Unicode"/>
                <a:cs typeface="Lucida Sans Unicode"/>
              </a:rPr>
              <a:t>f</a:t>
            </a:r>
            <a:r>
              <a:rPr sz="2800" spc="-20" dirty="0">
                <a:latin typeface="Lucida Sans Unicode"/>
                <a:cs typeface="Lucida Sans Unicode"/>
              </a:rPr>
              <a:t> </a:t>
            </a:r>
            <a:r>
              <a:rPr sz="2800" spc="-50" dirty="0" smtClean="0">
                <a:latin typeface="Lucida Sans Unicode"/>
                <a:cs typeface="Lucida Sans Unicode"/>
              </a:rPr>
              <a:t>m</a:t>
            </a:r>
            <a:r>
              <a:rPr sz="2800" spc="-20" dirty="0" smtClean="0">
                <a:latin typeface="Lucida Sans Unicode"/>
                <a:cs typeface="Lucida Sans Unicode"/>
              </a:rPr>
              <a:t>u</a:t>
            </a:r>
            <a:r>
              <a:rPr sz="2800" spc="-40" dirty="0" smtClean="0">
                <a:latin typeface="Lucida Sans Unicode"/>
                <a:cs typeface="Lucida Sans Unicode"/>
              </a:rPr>
              <a:t>t</a:t>
            </a:r>
            <a:r>
              <a:rPr sz="2800" spc="-25" dirty="0" smtClean="0">
                <a:latin typeface="Lucida Sans Unicode"/>
                <a:cs typeface="Lucida Sans Unicode"/>
              </a:rPr>
              <a:t>a</a:t>
            </a:r>
            <a:r>
              <a:rPr sz="2800" spc="-40" dirty="0" smtClean="0">
                <a:latin typeface="Lucida Sans Unicode"/>
                <a:cs typeface="Lucida Sans Unicode"/>
              </a:rPr>
              <a:t>t</a:t>
            </a:r>
            <a:r>
              <a:rPr sz="2800" spc="-30" dirty="0" smtClean="0">
                <a:latin typeface="Lucida Sans Unicode"/>
                <a:cs typeface="Lucida Sans Unicode"/>
              </a:rPr>
              <a:t>i</a:t>
            </a:r>
            <a:r>
              <a:rPr sz="2800" spc="-35" dirty="0" smtClean="0">
                <a:latin typeface="Lucida Sans Unicode"/>
                <a:cs typeface="Lucida Sans Unicode"/>
              </a:rPr>
              <a:t>o</a:t>
            </a:r>
            <a:r>
              <a:rPr sz="2800" spc="-20" dirty="0" smtClean="0">
                <a:latin typeface="Lucida Sans Unicode"/>
                <a:cs typeface="Lucida Sans Unicode"/>
              </a:rPr>
              <a:t>n</a:t>
            </a:r>
            <a:r>
              <a:rPr sz="2800" spc="-35" dirty="0" smtClean="0">
                <a:latin typeface="Lucida Sans Unicode"/>
                <a:cs typeface="Lucida Sans Unicode"/>
              </a:rPr>
              <a:t>s</a:t>
            </a:r>
            <a:r>
              <a:rPr sz="2800" spc="-10" dirty="0" smtClean="0">
                <a:latin typeface="Lucida Sans Unicode"/>
                <a:cs typeface="Lucida Sans Unicode"/>
              </a:rPr>
              <a:t>)</a:t>
            </a:r>
            <a:endParaRPr sz="2800" dirty="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16963" y="5518367"/>
            <a:ext cx="7417434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tabLst>
                <a:tab pos="556260" algn="l"/>
              </a:tabLst>
            </a:pPr>
            <a:r>
              <a:rPr sz="2800" spc="-20" dirty="0" smtClean="0">
                <a:latin typeface="Lucida Sans Unicode"/>
                <a:cs typeface="Lucida Sans Unicode"/>
              </a:rPr>
              <a:t>4</a:t>
            </a:r>
            <a:r>
              <a:rPr lang="en-US" sz="2800" spc="-20" dirty="0" smtClean="0">
                <a:latin typeface="Lucida Sans Unicode"/>
                <a:cs typeface="Lucida Sans Unicode"/>
              </a:rPr>
              <a:t>-</a:t>
            </a:r>
            <a:r>
              <a:rPr sz="2800" spc="-20" dirty="0">
                <a:latin typeface="Lucida Sans Unicode"/>
                <a:cs typeface="Lucida Sans Unicode"/>
              </a:rPr>
              <a:t>	</a:t>
            </a:r>
            <a:r>
              <a:rPr sz="2800" spc="-25" dirty="0">
                <a:latin typeface="Lucida Sans Unicode"/>
                <a:cs typeface="Lucida Sans Unicode"/>
              </a:rPr>
              <a:t>I</a:t>
            </a:r>
            <a:r>
              <a:rPr sz="2800" spc="-20" dirty="0">
                <a:latin typeface="Lucida Sans Unicode"/>
                <a:cs typeface="Lucida Sans Unicode"/>
              </a:rPr>
              <a:t>n</a:t>
            </a:r>
            <a:r>
              <a:rPr sz="2800" spc="-35" dirty="0">
                <a:latin typeface="Lucida Sans Unicode"/>
                <a:cs typeface="Lucida Sans Unicode"/>
              </a:rPr>
              <a:t>vo</a:t>
            </a:r>
            <a:r>
              <a:rPr sz="2800" spc="-30" dirty="0">
                <a:latin typeface="Lucida Sans Unicode"/>
                <a:cs typeface="Lucida Sans Unicode"/>
              </a:rPr>
              <a:t>l</a:t>
            </a:r>
            <a:r>
              <a:rPr sz="2800" spc="-15" dirty="0">
                <a:latin typeface="Lucida Sans Unicode"/>
                <a:cs typeface="Lucida Sans Unicode"/>
              </a:rPr>
              <a:t>v</a:t>
            </a:r>
            <a:r>
              <a:rPr sz="2800" spc="-40" dirty="0">
                <a:latin typeface="Lucida Sans Unicode"/>
                <a:cs typeface="Lucida Sans Unicode"/>
              </a:rPr>
              <a:t>e</a:t>
            </a:r>
            <a:r>
              <a:rPr sz="2800" spc="-30" dirty="0">
                <a:latin typeface="Lucida Sans Unicode"/>
                <a:cs typeface="Lucida Sans Unicode"/>
              </a:rPr>
              <a:t>m</a:t>
            </a:r>
            <a:r>
              <a:rPr sz="2800" spc="-40" dirty="0">
                <a:latin typeface="Lucida Sans Unicode"/>
                <a:cs typeface="Lucida Sans Unicode"/>
              </a:rPr>
              <a:t>e</a:t>
            </a:r>
            <a:r>
              <a:rPr sz="2800" spc="-15" dirty="0">
                <a:latin typeface="Lucida Sans Unicode"/>
                <a:cs typeface="Lucida Sans Unicode"/>
              </a:rPr>
              <a:t>nt</a:t>
            </a:r>
            <a:r>
              <a:rPr sz="2800" spc="5" dirty="0">
                <a:latin typeface="Lucida Sans Unicode"/>
                <a:cs typeface="Lucida Sans Unicode"/>
              </a:rPr>
              <a:t> </a:t>
            </a:r>
            <a:r>
              <a:rPr sz="2800" spc="-35" dirty="0">
                <a:latin typeface="Lucida Sans Unicode"/>
                <a:cs typeface="Lucida Sans Unicode"/>
              </a:rPr>
              <a:t>o</a:t>
            </a:r>
            <a:r>
              <a:rPr sz="2800" spc="-15" dirty="0">
                <a:latin typeface="Lucida Sans Unicode"/>
                <a:cs typeface="Lucida Sans Unicode"/>
              </a:rPr>
              <a:t>f</a:t>
            </a:r>
            <a:r>
              <a:rPr sz="2800" spc="-20" dirty="0">
                <a:latin typeface="Lucida Sans Unicode"/>
                <a:cs typeface="Lucida Sans Unicode"/>
              </a:rPr>
              <a:t> </a:t>
            </a:r>
            <a:r>
              <a:rPr sz="2800" spc="-40" dirty="0">
                <a:latin typeface="Lucida Sans Unicode"/>
                <a:cs typeface="Lucida Sans Unicode"/>
              </a:rPr>
              <a:t>n</a:t>
            </a:r>
            <a:r>
              <a:rPr sz="2800" spc="-50" dirty="0">
                <a:latin typeface="Lucida Sans Unicode"/>
                <a:cs typeface="Lucida Sans Unicode"/>
              </a:rPr>
              <a:t>o</a:t>
            </a:r>
            <a:r>
              <a:rPr sz="2800" spc="-45" dirty="0">
                <a:latin typeface="Lucida Sans Unicode"/>
                <a:cs typeface="Lucida Sans Unicode"/>
              </a:rPr>
              <a:t>r</a:t>
            </a:r>
            <a:r>
              <a:rPr sz="2800" spc="-50" dirty="0">
                <a:latin typeface="Lucida Sans Unicode"/>
                <a:cs typeface="Lucida Sans Unicode"/>
              </a:rPr>
              <a:t>m</a:t>
            </a:r>
            <a:r>
              <a:rPr sz="2800" spc="-45" dirty="0">
                <a:latin typeface="Lucida Sans Unicode"/>
                <a:cs typeface="Lucida Sans Unicode"/>
              </a:rPr>
              <a:t>a</a:t>
            </a:r>
            <a:r>
              <a:rPr sz="2800" spc="-10" dirty="0">
                <a:latin typeface="Lucida Sans Unicode"/>
                <a:cs typeface="Lucida Sans Unicode"/>
              </a:rPr>
              <a:t>l</a:t>
            </a:r>
            <a:r>
              <a:rPr sz="2800" spc="45" dirty="0">
                <a:latin typeface="Lucida Sans Unicode"/>
                <a:cs typeface="Lucida Sans Unicode"/>
              </a:rPr>
              <a:t> </a:t>
            </a:r>
            <a:r>
              <a:rPr sz="2800" spc="-35" dirty="0">
                <a:latin typeface="Lucida Sans Unicode"/>
                <a:cs typeface="Lucida Sans Unicode"/>
              </a:rPr>
              <a:t>r</a:t>
            </a:r>
            <a:r>
              <a:rPr sz="2800" spc="-30" dirty="0">
                <a:latin typeface="Lucida Sans Unicode"/>
                <a:cs typeface="Lucida Sans Unicode"/>
              </a:rPr>
              <a:t>e</a:t>
            </a:r>
            <a:r>
              <a:rPr sz="2800" spc="-50" dirty="0">
                <a:latin typeface="Lucida Sans Unicode"/>
                <a:cs typeface="Lucida Sans Unicode"/>
              </a:rPr>
              <a:t>g</a:t>
            </a:r>
            <a:r>
              <a:rPr sz="2800" spc="-20" dirty="0">
                <a:latin typeface="Lucida Sans Unicode"/>
                <a:cs typeface="Lucida Sans Unicode"/>
              </a:rPr>
              <a:t>u</a:t>
            </a:r>
            <a:r>
              <a:rPr sz="2800" spc="-40" dirty="0">
                <a:latin typeface="Lucida Sans Unicode"/>
                <a:cs typeface="Lucida Sans Unicode"/>
              </a:rPr>
              <a:t>l</a:t>
            </a:r>
            <a:r>
              <a:rPr sz="2800" spc="-25" dirty="0">
                <a:latin typeface="Lucida Sans Unicode"/>
                <a:cs typeface="Lucida Sans Unicode"/>
              </a:rPr>
              <a:t>a</a:t>
            </a:r>
            <a:r>
              <a:rPr sz="2800" spc="-40" dirty="0">
                <a:latin typeface="Lucida Sans Unicode"/>
                <a:cs typeface="Lucida Sans Unicode"/>
              </a:rPr>
              <a:t>t</a:t>
            </a:r>
            <a:r>
              <a:rPr sz="2800" spc="-30" dirty="0">
                <a:latin typeface="Lucida Sans Unicode"/>
                <a:cs typeface="Lucida Sans Unicode"/>
              </a:rPr>
              <a:t>o</a:t>
            </a:r>
            <a:r>
              <a:rPr sz="2800" spc="-45" dirty="0">
                <a:latin typeface="Lucida Sans Unicode"/>
                <a:cs typeface="Lucida Sans Unicode"/>
              </a:rPr>
              <a:t>r</a:t>
            </a:r>
            <a:r>
              <a:rPr sz="2800" spc="-15" dirty="0">
                <a:latin typeface="Lucida Sans Unicode"/>
                <a:cs typeface="Lucida Sans Unicode"/>
              </a:rPr>
              <a:t>y</a:t>
            </a:r>
            <a:r>
              <a:rPr sz="2800" spc="90" dirty="0">
                <a:latin typeface="Lucida Sans Unicode"/>
                <a:cs typeface="Lucida Sans Unicode"/>
              </a:rPr>
              <a:t> </a:t>
            </a:r>
            <a:r>
              <a:rPr sz="2800" spc="-50" dirty="0">
                <a:latin typeface="Lucida Sans Unicode"/>
                <a:cs typeface="Lucida Sans Unicode"/>
              </a:rPr>
              <a:t>g</a:t>
            </a:r>
            <a:r>
              <a:rPr sz="2800" spc="-45" dirty="0">
                <a:latin typeface="Lucida Sans Unicode"/>
                <a:cs typeface="Lucida Sans Unicode"/>
              </a:rPr>
              <a:t>e</a:t>
            </a:r>
            <a:r>
              <a:rPr sz="2800" spc="-40" dirty="0">
                <a:latin typeface="Lucida Sans Unicode"/>
                <a:cs typeface="Lucida Sans Unicode"/>
              </a:rPr>
              <a:t>n</a:t>
            </a:r>
            <a:r>
              <a:rPr sz="2800" spc="-45" dirty="0">
                <a:latin typeface="Lucida Sans Unicode"/>
                <a:cs typeface="Lucida Sans Unicode"/>
              </a:rPr>
              <a:t>e</a:t>
            </a:r>
            <a:r>
              <a:rPr sz="2800" spc="-15" dirty="0">
                <a:latin typeface="Lucida Sans Unicode"/>
                <a:cs typeface="Lucida Sans Unicode"/>
              </a:rPr>
              <a:t>s</a:t>
            </a:r>
            <a:endParaRPr sz="2800" dirty="0">
              <a:latin typeface="Lucida Sans Unicode"/>
              <a:cs typeface="Lucida Sans Unicode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4294967295"/>
          </p:nvPr>
        </p:nvSpPr>
        <p:spPr>
          <a:xfrm>
            <a:off x="4632961" y="6377940"/>
            <a:ext cx="2926079" cy="3429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8107680" y="6377940"/>
            <a:ext cx="2103120" cy="34290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32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57179" y="78232"/>
            <a:ext cx="7946135" cy="66111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120645" y="1"/>
            <a:ext cx="0" cy="772795"/>
          </a:xfrm>
          <a:custGeom>
            <a:avLst/>
            <a:gdLst/>
            <a:ahLst/>
            <a:cxnLst/>
            <a:rect l="l" t="t" r="r" b="b"/>
            <a:pathLst>
              <a:path h="772795">
                <a:moveTo>
                  <a:pt x="0" y="772667"/>
                </a:moveTo>
                <a:lnTo>
                  <a:pt x="0" y="0"/>
                </a:lnTo>
              </a:path>
            </a:pathLst>
          </a:custGeom>
          <a:ln w="22860">
            <a:solidFill>
              <a:srgbClr val="8B868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142219" y="2395727"/>
            <a:ext cx="0" cy="988060"/>
          </a:xfrm>
          <a:custGeom>
            <a:avLst/>
            <a:gdLst/>
            <a:ahLst/>
            <a:cxnLst/>
            <a:rect l="l" t="t" r="r" b="b"/>
            <a:pathLst>
              <a:path h="988060">
                <a:moveTo>
                  <a:pt x="0" y="987551"/>
                </a:moveTo>
                <a:lnTo>
                  <a:pt x="0" y="0"/>
                </a:lnTo>
              </a:path>
            </a:pathLst>
          </a:custGeom>
          <a:ln w="27432">
            <a:solidFill>
              <a:srgbClr val="9090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56786" y="6008898"/>
            <a:ext cx="160655" cy="803275"/>
          </a:xfrm>
          <a:custGeom>
            <a:avLst/>
            <a:gdLst/>
            <a:ahLst/>
            <a:cxnLst/>
            <a:rect l="l" t="t" r="r" b="b"/>
            <a:pathLst>
              <a:path w="160655" h="803275">
                <a:moveTo>
                  <a:pt x="0" y="802665"/>
                </a:moveTo>
                <a:lnTo>
                  <a:pt x="160413" y="802665"/>
                </a:lnTo>
                <a:lnTo>
                  <a:pt x="160413" y="0"/>
                </a:lnTo>
                <a:lnTo>
                  <a:pt x="0" y="0"/>
                </a:lnTo>
                <a:lnTo>
                  <a:pt x="0" y="802665"/>
                </a:lnTo>
                <a:close/>
              </a:path>
            </a:pathLst>
          </a:custGeom>
          <a:solidFill>
            <a:srgbClr val="E1DA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300221" y="6098774"/>
            <a:ext cx="193675" cy="7309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4750" dirty="0">
                <a:solidFill>
                  <a:srgbClr val="ACA4AA"/>
                </a:solidFill>
                <a:latin typeface="Arial"/>
                <a:cs typeface="Arial"/>
              </a:rPr>
              <a:t>I</a:t>
            </a:r>
            <a:endParaRPr sz="47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04857" y="2485323"/>
            <a:ext cx="64769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100" dirty="0">
                <a:solidFill>
                  <a:srgbClr val="807775"/>
                </a:solidFill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4294967295"/>
          </p:nvPr>
        </p:nvSpPr>
        <p:spPr>
          <a:xfrm>
            <a:off x="4632961" y="6377940"/>
            <a:ext cx="2926079" cy="3429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8107680" y="6377940"/>
            <a:ext cx="2103120" cy="34290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5789673"/>
            <a:ext cx="3398520" cy="10683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0" y="5784351"/>
            <a:ext cx="3371850" cy="107364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984960" y="567311"/>
            <a:ext cx="7991475" cy="4072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0" indent="-108585">
              <a:tabLst>
                <a:tab pos="429895" algn="l"/>
              </a:tabLst>
            </a:pPr>
            <a:r>
              <a:rPr sz="2700" dirty="0">
                <a:solidFill>
                  <a:srgbClr val="C00000"/>
                </a:solidFill>
                <a:latin typeface="Lucida Sans Unicode"/>
                <a:cs typeface="Lucida Sans Unicode"/>
              </a:rPr>
              <a:t>1	</a:t>
            </a:r>
            <a:r>
              <a:rPr sz="2700" spc="-25" dirty="0">
                <a:solidFill>
                  <a:srgbClr val="C00000"/>
                </a:solidFill>
                <a:latin typeface="Lucida Sans Unicode"/>
                <a:cs typeface="Lucida Sans Unicode"/>
              </a:rPr>
              <a:t>N</a:t>
            </a:r>
            <a:r>
              <a:rPr sz="2700" spc="10" dirty="0">
                <a:solidFill>
                  <a:srgbClr val="C00000"/>
                </a:solidFill>
                <a:latin typeface="Lucida Sans Unicode"/>
                <a:cs typeface="Lucida Sans Unicode"/>
              </a:rPr>
              <a:t>o</a:t>
            </a:r>
            <a:r>
              <a:rPr sz="2700" spc="-5" dirty="0">
                <a:solidFill>
                  <a:srgbClr val="C00000"/>
                </a:solidFill>
                <a:latin typeface="Lucida Sans Unicode"/>
                <a:cs typeface="Lucida Sans Unicode"/>
              </a:rPr>
              <a:t>n</a:t>
            </a:r>
            <a:r>
              <a:rPr sz="2700" spc="-25" dirty="0">
                <a:solidFill>
                  <a:srgbClr val="C00000"/>
                </a:solidFill>
                <a:latin typeface="Lucida Sans Unicode"/>
                <a:cs typeface="Lucida Sans Unicode"/>
              </a:rPr>
              <a:t>-</a:t>
            </a:r>
            <a:r>
              <a:rPr sz="2700" spc="-5" dirty="0">
                <a:solidFill>
                  <a:srgbClr val="C00000"/>
                </a:solidFill>
                <a:latin typeface="Lucida Sans Unicode"/>
                <a:cs typeface="Lucida Sans Unicode"/>
              </a:rPr>
              <a:t>l</a:t>
            </a:r>
            <a:r>
              <a:rPr sz="2700" spc="-20" dirty="0">
                <a:solidFill>
                  <a:srgbClr val="C00000"/>
                </a:solidFill>
                <a:latin typeface="Lucida Sans Unicode"/>
                <a:cs typeface="Lucida Sans Unicode"/>
              </a:rPr>
              <a:t>eth</a:t>
            </a:r>
            <a:r>
              <a:rPr sz="2700" spc="-30" dirty="0">
                <a:solidFill>
                  <a:srgbClr val="C00000"/>
                </a:solidFill>
                <a:latin typeface="Lucida Sans Unicode"/>
                <a:cs typeface="Lucida Sans Unicode"/>
              </a:rPr>
              <a:t>a</a:t>
            </a:r>
            <a:r>
              <a:rPr sz="2700" dirty="0">
                <a:solidFill>
                  <a:srgbClr val="C00000"/>
                </a:solidFill>
                <a:latin typeface="Lucida Sans Unicode"/>
                <a:cs typeface="Lucida Sans Unicode"/>
              </a:rPr>
              <a:t>l</a:t>
            </a:r>
            <a:r>
              <a:rPr sz="2700" spc="-40" dirty="0">
                <a:solidFill>
                  <a:srgbClr val="C00000"/>
                </a:solidFill>
                <a:latin typeface="Lucida Sans Unicode"/>
                <a:cs typeface="Lucida Sans Unicode"/>
              </a:rPr>
              <a:t> </a:t>
            </a:r>
            <a:r>
              <a:rPr sz="2700" spc="-25" dirty="0">
                <a:solidFill>
                  <a:srgbClr val="C00000"/>
                </a:solidFill>
                <a:latin typeface="Lucida Sans Unicode"/>
                <a:cs typeface="Lucida Sans Unicode"/>
              </a:rPr>
              <a:t>g</a:t>
            </a:r>
            <a:r>
              <a:rPr sz="2700" spc="-10" dirty="0">
                <a:solidFill>
                  <a:srgbClr val="C00000"/>
                </a:solidFill>
                <a:latin typeface="Lucida Sans Unicode"/>
                <a:cs typeface="Lucida Sans Unicode"/>
              </a:rPr>
              <a:t>e</a:t>
            </a:r>
            <a:r>
              <a:rPr sz="2700" spc="-5" dirty="0">
                <a:solidFill>
                  <a:srgbClr val="C00000"/>
                </a:solidFill>
                <a:latin typeface="Lucida Sans Unicode"/>
                <a:cs typeface="Lucida Sans Unicode"/>
              </a:rPr>
              <a:t>neti</a:t>
            </a:r>
            <a:r>
              <a:rPr sz="2700" dirty="0">
                <a:solidFill>
                  <a:srgbClr val="C00000"/>
                </a:solidFill>
                <a:latin typeface="Lucida Sans Unicode"/>
                <a:cs typeface="Lucida Sans Unicode"/>
              </a:rPr>
              <a:t>c</a:t>
            </a:r>
            <a:r>
              <a:rPr sz="2700" spc="-35" dirty="0">
                <a:solidFill>
                  <a:srgbClr val="C00000"/>
                </a:solidFill>
                <a:latin typeface="Lucida Sans Unicode"/>
                <a:cs typeface="Lucida Sans Unicode"/>
              </a:rPr>
              <a:t> </a:t>
            </a:r>
            <a:r>
              <a:rPr sz="2700" spc="15" dirty="0">
                <a:solidFill>
                  <a:srgbClr val="C00000"/>
                </a:solidFill>
                <a:latin typeface="Lucida Sans Unicode"/>
                <a:cs typeface="Lucida Sans Unicode"/>
              </a:rPr>
              <a:t>d</a:t>
            </a:r>
            <a:r>
              <a:rPr sz="2700" spc="-25" dirty="0">
                <a:solidFill>
                  <a:srgbClr val="C00000"/>
                </a:solidFill>
                <a:latin typeface="Lucida Sans Unicode"/>
                <a:cs typeface="Lucida Sans Unicode"/>
              </a:rPr>
              <a:t>ama</a:t>
            </a:r>
            <a:r>
              <a:rPr sz="2700" spc="-30" dirty="0">
                <a:solidFill>
                  <a:srgbClr val="C00000"/>
                </a:solidFill>
                <a:latin typeface="Lucida Sans Unicode"/>
                <a:cs typeface="Lucida Sans Unicode"/>
              </a:rPr>
              <a:t>g</a:t>
            </a:r>
            <a:r>
              <a:rPr sz="2700" dirty="0">
                <a:solidFill>
                  <a:srgbClr val="C00000"/>
                </a:solidFill>
                <a:latin typeface="Lucida Sans Unicode"/>
                <a:cs typeface="Lucida Sans Unicode"/>
              </a:rPr>
              <a:t>e</a:t>
            </a:r>
            <a:r>
              <a:rPr sz="2700" spc="-55" dirty="0">
                <a:solidFill>
                  <a:srgbClr val="C00000"/>
                </a:solidFill>
                <a:latin typeface="Lucida Sans Unicode"/>
                <a:cs typeface="Lucida Sans Unicode"/>
              </a:rPr>
              <a:t> </a:t>
            </a:r>
            <a:r>
              <a:rPr sz="2700" spc="-5" dirty="0">
                <a:solidFill>
                  <a:srgbClr val="C00000"/>
                </a:solidFill>
                <a:latin typeface="Lucida Sans Unicode"/>
                <a:cs typeface="Lucida Sans Unicode"/>
              </a:rPr>
              <a:t>(</a:t>
            </a:r>
            <a:r>
              <a:rPr sz="2700" spc="-35" dirty="0">
                <a:solidFill>
                  <a:srgbClr val="C00000"/>
                </a:solidFill>
                <a:latin typeface="Lucida Sans Unicode"/>
                <a:cs typeface="Lucida Sans Unicode"/>
              </a:rPr>
              <a:t>m</a:t>
            </a:r>
            <a:r>
              <a:rPr sz="2700" spc="10" dirty="0">
                <a:solidFill>
                  <a:srgbClr val="C00000"/>
                </a:solidFill>
                <a:latin typeface="Lucida Sans Unicode"/>
                <a:cs typeface="Lucida Sans Unicode"/>
              </a:rPr>
              <a:t>u</a:t>
            </a:r>
            <a:r>
              <a:rPr sz="2700" dirty="0">
                <a:solidFill>
                  <a:srgbClr val="C00000"/>
                </a:solidFill>
                <a:latin typeface="Lucida Sans Unicode"/>
                <a:cs typeface="Lucida Sans Unicode"/>
              </a:rPr>
              <a:t>tati</a:t>
            </a:r>
            <a:r>
              <a:rPr sz="2700" spc="-10" dirty="0">
                <a:solidFill>
                  <a:srgbClr val="C00000"/>
                </a:solidFill>
                <a:latin typeface="Lucida Sans Unicode"/>
                <a:cs typeface="Lucida Sans Unicode"/>
              </a:rPr>
              <a:t>o</a:t>
            </a:r>
            <a:r>
              <a:rPr sz="2700" spc="-30" dirty="0">
                <a:solidFill>
                  <a:srgbClr val="C00000"/>
                </a:solidFill>
                <a:latin typeface="Lucida Sans Unicode"/>
                <a:cs typeface="Lucida Sans Unicode"/>
              </a:rPr>
              <a:t>n</a:t>
            </a:r>
            <a:r>
              <a:rPr sz="2700" dirty="0">
                <a:solidFill>
                  <a:srgbClr val="C00000"/>
                </a:solidFill>
                <a:latin typeface="Lucida Sans Unicode"/>
                <a:cs typeface="Lucida Sans Unicode"/>
              </a:rPr>
              <a:t>)</a:t>
            </a:r>
            <a:endParaRPr sz="2700">
              <a:latin typeface="Lucida Sans Unicode"/>
              <a:cs typeface="Lucida Sans Unicode"/>
            </a:endParaRPr>
          </a:p>
          <a:p>
            <a:pPr>
              <a:spcBef>
                <a:spcPts val="31"/>
              </a:spcBef>
            </a:pPr>
            <a:endParaRPr sz="3450">
              <a:latin typeface="Times New Roman"/>
              <a:cs typeface="Times New Roman"/>
            </a:endParaRPr>
          </a:p>
          <a:p>
            <a:pPr marL="376555" marR="5080" indent="-256540"/>
            <a:r>
              <a:rPr sz="2700" spc="-5" dirty="0">
                <a:latin typeface="Lucida Sans Unicode"/>
                <a:cs typeface="Lucida Sans Unicode"/>
              </a:rPr>
              <a:t>A.</a:t>
            </a:r>
            <a:r>
              <a:rPr sz="2700" spc="-20" dirty="0">
                <a:latin typeface="Lucida Sans Unicode"/>
                <a:cs typeface="Lucida Sans Unicode"/>
              </a:rPr>
              <a:t>A</a:t>
            </a:r>
            <a:r>
              <a:rPr sz="2700" dirty="0">
                <a:latin typeface="Lucida Sans Unicode"/>
                <a:cs typeface="Lucida Sans Unicode"/>
              </a:rPr>
              <a:t>cquired</a:t>
            </a:r>
            <a:r>
              <a:rPr sz="2700" spc="-25" dirty="0">
                <a:latin typeface="Lucida Sans Unicode"/>
                <a:cs typeface="Lucida Sans Unicode"/>
              </a:rPr>
              <a:t> </a:t>
            </a:r>
            <a:r>
              <a:rPr sz="2700" spc="-15" dirty="0">
                <a:latin typeface="Lucida Sans Unicode"/>
                <a:cs typeface="Lucida Sans Unicode"/>
              </a:rPr>
              <a:t>t</a:t>
            </a:r>
            <a:r>
              <a:rPr sz="2700" spc="-30" dirty="0">
                <a:latin typeface="Lucida Sans Unicode"/>
                <a:cs typeface="Lucida Sans Unicode"/>
              </a:rPr>
              <a:t>h</a:t>
            </a:r>
            <a:r>
              <a:rPr sz="2700" spc="-15" dirty="0">
                <a:latin typeface="Lucida Sans Unicode"/>
                <a:cs typeface="Lucida Sans Unicode"/>
              </a:rPr>
              <a:t>ro</a:t>
            </a:r>
            <a:r>
              <a:rPr sz="2700" spc="-30" dirty="0">
                <a:latin typeface="Lucida Sans Unicode"/>
                <a:cs typeface="Lucida Sans Unicode"/>
              </a:rPr>
              <a:t>u</a:t>
            </a:r>
            <a:r>
              <a:rPr sz="2700" spc="-35" dirty="0">
                <a:latin typeface="Lucida Sans Unicode"/>
                <a:cs typeface="Lucida Sans Unicode"/>
              </a:rPr>
              <a:t>g</a:t>
            </a:r>
            <a:r>
              <a:rPr sz="2700" spc="-20" dirty="0">
                <a:latin typeface="Lucida Sans Unicode"/>
                <a:cs typeface="Lucida Sans Unicode"/>
              </a:rPr>
              <a:t>h</a:t>
            </a:r>
            <a:r>
              <a:rPr sz="2700" spc="-60" dirty="0">
                <a:latin typeface="Lucida Sans Unicode"/>
                <a:cs typeface="Lucida Sans Unicode"/>
              </a:rPr>
              <a:t> </a:t>
            </a:r>
            <a:r>
              <a:rPr sz="2700" spc="-15" dirty="0">
                <a:latin typeface="Lucida Sans Unicode"/>
                <a:cs typeface="Lucida Sans Unicode"/>
              </a:rPr>
              <a:t>t</a:t>
            </a:r>
            <a:r>
              <a:rPr sz="2700" spc="-30" dirty="0">
                <a:latin typeface="Lucida Sans Unicode"/>
                <a:cs typeface="Lucida Sans Unicode"/>
              </a:rPr>
              <a:t>h</a:t>
            </a:r>
            <a:r>
              <a:rPr sz="2700" dirty="0">
                <a:latin typeface="Lucida Sans Unicode"/>
                <a:cs typeface="Lucida Sans Unicode"/>
              </a:rPr>
              <a:t>e</a:t>
            </a:r>
            <a:r>
              <a:rPr sz="2700" spc="-45" dirty="0">
                <a:latin typeface="Lucida Sans Unicode"/>
                <a:cs typeface="Lucida Sans Unicode"/>
              </a:rPr>
              <a:t> </a:t>
            </a:r>
            <a:r>
              <a:rPr sz="2700" spc="-5" dirty="0">
                <a:latin typeface="Lucida Sans Unicode"/>
                <a:cs typeface="Lucida Sans Unicode"/>
              </a:rPr>
              <a:t>act</a:t>
            </a:r>
            <a:r>
              <a:rPr sz="2700" dirty="0">
                <a:latin typeface="Lucida Sans Unicode"/>
                <a:cs typeface="Lucida Sans Unicode"/>
              </a:rPr>
              <a:t>i</a:t>
            </a:r>
            <a:r>
              <a:rPr sz="2700" spc="-15" dirty="0">
                <a:latin typeface="Lucida Sans Unicode"/>
                <a:cs typeface="Lucida Sans Unicode"/>
              </a:rPr>
              <a:t>o</a:t>
            </a:r>
            <a:r>
              <a:rPr sz="2700" spc="-20" dirty="0">
                <a:latin typeface="Lucida Sans Unicode"/>
                <a:cs typeface="Lucida Sans Unicode"/>
              </a:rPr>
              <a:t>n</a:t>
            </a:r>
            <a:r>
              <a:rPr sz="2700" spc="-10" dirty="0">
                <a:latin typeface="Lucida Sans Unicode"/>
                <a:cs typeface="Lucida Sans Unicode"/>
              </a:rPr>
              <a:t> </a:t>
            </a:r>
            <a:r>
              <a:rPr sz="2700" spc="-15" dirty="0">
                <a:latin typeface="Lucida Sans Unicode"/>
                <a:cs typeface="Lucida Sans Unicode"/>
              </a:rPr>
              <a:t>o</a:t>
            </a:r>
            <a:r>
              <a:rPr sz="2700" spc="-10" dirty="0">
                <a:latin typeface="Lucida Sans Unicode"/>
                <a:cs typeface="Lucida Sans Unicode"/>
              </a:rPr>
              <a:t>f </a:t>
            </a:r>
            <a:r>
              <a:rPr sz="2700" spc="-20" dirty="0">
                <a:latin typeface="Lucida Sans Unicode"/>
                <a:cs typeface="Lucida Sans Unicode"/>
              </a:rPr>
              <a:t>e</a:t>
            </a:r>
            <a:r>
              <a:rPr sz="2700" spc="-30" dirty="0">
                <a:latin typeface="Lucida Sans Unicode"/>
                <a:cs typeface="Lucida Sans Unicode"/>
              </a:rPr>
              <a:t>n</a:t>
            </a:r>
            <a:r>
              <a:rPr sz="2700" spc="-35" dirty="0">
                <a:latin typeface="Lucida Sans Unicode"/>
                <a:cs typeface="Lucida Sans Unicode"/>
              </a:rPr>
              <a:t>v</a:t>
            </a:r>
            <a:r>
              <a:rPr sz="2700" spc="-15" dirty="0">
                <a:latin typeface="Lucida Sans Unicode"/>
                <a:cs typeface="Lucida Sans Unicode"/>
              </a:rPr>
              <a:t>ir</a:t>
            </a:r>
            <a:r>
              <a:rPr sz="2700" spc="-40" dirty="0">
                <a:latin typeface="Lucida Sans Unicode"/>
                <a:cs typeface="Lucida Sans Unicode"/>
              </a:rPr>
              <a:t>o</a:t>
            </a:r>
            <a:r>
              <a:rPr sz="2700" spc="-45" dirty="0">
                <a:latin typeface="Lucida Sans Unicode"/>
                <a:cs typeface="Lucida Sans Unicode"/>
              </a:rPr>
              <a:t>n</a:t>
            </a:r>
            <a:r>
              <a:rPr sz="2700" spc="-60" dirty="0">
                <a:latin typeface="Lucida Sans Unicode"/>
                <a:cs typeface="Lucida Sans Unicode"/>
              </a:rPr>
              <a:t>m</a:t>
            </a:r>
            <a:r>
              <a:rPr sz="2700" spc="-30" dirty="0">
                <a:latin typeface="Lucida Sans Unicode"/>
                <a:cs typeface="Lucida Sans Unicode"/>
              </a:rPr>
              <a:t>e</a:t>
            </a:r>
            <a:r>
              <a:rPr sz="2700" spc="-45" dirty="0">
                <a:latin typeface="Lucida Sans Unicode"/>
                <a:cs typeface="Lucida Sans Unicode"/>
              </a:rPr>
              <a:t>n</a:t>
            </a:r>
            <a:r>
              <a:rPr sz="2700" spc="-30" dirty="0">
                <a:latin typeface="Lucida Sans Unicode"/>
                <a:cs typeface="Lucida Sans Unicode"/>
              </a:rPr>
              <a:t>ta</a:t>
            </a:r>
            <a:r>
              <a:rPr sz="2700" dirty="0">
                <a:latin typeface="Lucida Sans Unicode"/>
                <a:cs typeface="Lucida Sans Unicode"/>
              </a:rPr>
              <a:t>l</a:t>
            </a:r>
            <a:r>
              <a:rPr sz="2700" spc="-35" dirty="0">
                <a:latin typeface="Lucida Sans Unicode"/>
                <a:cs typeface="Lucida Sans Unicode"/>
              </a:rPr>
              <a:t> </a:t>
            </a:r>
            <a:r>
              <a:rPr sz="2700" dirty="0">
                <a:latin typeface="Lucida Sans Unicode"/>
                <a:cs typeface="Lucida Sans Unicode"/>
              </a:rPr>
              <a:t>factors:</a:t>
            </a:r>
            <a:r>
              <a:rPr sz="2700" spc="-15" dirty="0">
                <a:latin typeface="Lucida Sans Unicode"/>
                <a:cs typeface="Lucida Sans Unicode"/>
              </a:rPr>
              <a:t> </a:t>
            </a:r>
            <a:r>
              <a:rPr sz="2700" spc="-5" dirty="0">
                <a:latin typeface="Lucida Sans Unicode"/>
                <a:cs typeface="Lucida Sans Unicode"/>
              </a:rPr>
              <a:t>r</a:t>
            </a:r>
            <a:r>
              <a:rPr sz="2700" spc="-15" dirty="0">
                <a:latin typeface="Lucida Sans Unicode"/>
                <a:cs typeface="Lucida Sans Unicode"/>
              </a:rPr>
              <a:t>a</a:t>
            </a:r>
            <a:r>
              <a:rPr sz="2700" spc="-5" dirty="0">
                <a:latin typeface="Lucida Sans Unicode"/>
                <a:cs typeface="Lucida Sans Unicode"/>
              </a:rPr>
              <a:t>diation</a:t>
            </a:r>
            <a:r>
              <a:rPr sz="2700" dirty="0">
                <a:latin typeface="Lucida Sans Unicode"/>
                <a:cs typeface="Lucida Sans Unicode"/>
              </a:rPr>
              <a:t>,</a:t>
            </a:r>
            <a:r>
              <a:rPr sz="2700" spc="-30" dirty="0">
                <a:latin typeface="Lucida Sans Unicode"/>
                <a:cs typeface="Lucida Sans Unicode"/>
              </a:rPr>
              <a:t> </a:t>
            </a:r>
            <a:r>
              <a:rPr sz="2700" spc="-25" dirty="0">
                <a:latin typeface="Lucida Sans Unicode"/>
                <a:cs typeface="Lucida Sans Unicode"/>
              </a:rPr>
              <a:t>chemic</a:t>
            </a:r>
            <a:r>
              <a:rPr sz="2700" spc="-15" dirty="0">
                <a:latin typeface="Lucida Sans Unicode"/>
                <a:cs typeface="Lucida Sans Unicode"/>
              </a:rPr>
              <a:t>als</a:t>
            </a:r>
            <a:r>
              <a:rPr sz="2700" spc="-35" dirty="0">
                <a:latin typeface="Lucida Sans Unicode"/>
                <a:cs typeface="Lucida Sans Unicode"/>
              </a:rPr>
              <a:t> </a:t>
            </a:r>
            <a:r>
              <a:rPr sz="2700" spc="-5" dirty="0">
                <a:latin typeface="Lucida Sans Unicode"/>
                <a:cs typeface="Lucida Sans Unicode"/>
              </a:rPr>
              <a:t>or </a:t>
            </a:r>
            <a:r>
              <a:rPr sz="2700" spc="-20" dirty="0">
                <a:latin typeface="Lucida Sans Unicode"/>
                <a:cs typeface="Lucida Sans Unicode"/>
              </a:rPr>
              <a:t>v</a:t>
            </a:r>
            <a:r>
              <a:rPr sz="2700" spc="-15" dirty="0">
                <a:latin typeface="Lucida Sans Unicode"/>
                <a:cs typeface="Lucida Sans Unicode"/>
              </a:rPr>
              <a:t>ir</a:t>
            </a:r>
            <a:r>
              <a:rPr sz="2700" spc="-10" dirty="0">
                <a:latin typeface="Lucida Sans Unicode"/>
                <a:cs typeface="Lucida Sans Unicode"/>
              </a:rPr>
              <a:t>u</a:t>
            </a:r>
            <a:r>
              <a:rPr sz="2700" spc="-15" dirty="0">
                <a:latin typeface="Lucida Sans Unicode"/>
                <a:cs typeface="Lucida Sans Unicode"/>
              </a:rPr>
              <a:t>s</a:t>
            </a:r>
            <a:r>
              <a:rPr sz="2700" spc="-20" dirty="0">
                <a:latin typeface="Lucida Sans Unicode"/>
                <a:cs typeface="Lucida Sans Unicode"/>
              </a:rPr>
              <a:t>e</a:t>
            </a:r>
            <a:r>
              <a:rPr sz="2700" spc="-25" dirty="0">
                <a:latin typeface="Lucida Sans Unicode"/>
                <a:cs typeface="Lucida Sans Unicode"/>
              </a:rPr>
              <a:t>s</a:t>
            </a:r>
            <a:r>
              <a:rPr sz="2700" dirty="0">
                <a:latin typeface="Lucida Sans Unicode"/>
                <a:cs typeface="Lucida Sans Unicode"/>
              </a:rPr>
              <a:t>.</a:t>
            </a:r>
            <a:endParaRPr sz="2700">
              <a:latin typeface="Lucida Sans Unicode"/>
              <a:cs typeface="Lucida Sans Unicode"/>
            </a:endParaRPr>
          </a:p>
          <a:p>
            <a:pPr marL="120650">
              <a:spcBef>
                <a:spcPts val="395"/>
              </a:spcBef>
            </a:pPr>
            <a:r>
              <a:rPr sz="2700" spc="-5" dirty="0">
                <a:latin typeface="Lucida Sans Unicode"/>
                <a:cs typeface="Lucida Sans Unicode"/>
              </a:rPr>
              <a:t>e.</a:t>
            </a:r>
            <a:r>
              <a:rPr sz="2700" dirty="0">
                <a:latin typeface="Lucida Sans Unicode"/>
                <a:cs typeface="Lucida Sans Unicode"/>
              </a:rPr>
              <a:t>x</a:t>
            </a:r>
            <a:r>
              <a:rPr sz="2700" spc="-45" dirty="0">
                <a:latin typeface="Lucida Sans Unicode"/>
                <a:cs typeface="Lucida Sans Unicode"/>
              </a:rPr>
              <a:t> </a:t>
            </a:r>
            <a:r>
              <a:rPr sz="2700" spc="-50" dirty="0">
                <a:latin typeface="Lucida Sans Unicode"/>
                <a:cs typeface="Lucida Sans Unicode"/>
              </a:rPr>
              <a:t>H</a:t>
            </a:r>
            <a:r>
              <a:rPr sz="2700" spc="-45" dirty="0">
                <a:latin typeface="Lucida Sans Unicode"/>
                <a:cs typeface="Lucida Sans Unicode"/>
              </a:rPr>
              <a:t>P</a:t>
            </a:r>
            <a:r>
              <a:rPr sz="2700" spc="-20" dirty="0">
                <a:latin typeface="Lucida Sans Unicode"/>
                <a:cs typeface="Lucida Sans Unicode"/>
              </a:rPr>
              <a:t>V</a:t>
            </a:r>
            <a:r>
              <a:rPr sz="2700" spc="-30" dirty="0">
                <a:latin typeface="Lucida Sans Unicode"/>
                <a:cs typeface="Lucida Sans Unicode"/>
              </a:rPr>
              <a:t> a</a:t>
            </a:r>
            <a:r>
              <a:rPr sz="2700" spc="-40" dirty="0">
                <a:latin typeface="Lucida Sans Unicode"/>
                <a:cs typeface="Lucida Sans Unicode"/>
              </a:rPr>
              <a:t>ss</a:t>
            </a:r>
            <a:r>
              <a:rPr sz="2700" spc="-30" dirty="0">
                <a:latin typeface="Lucida Sans Unicode"/>
                <a:cs typeface="Lucida Sans Unicode"/>
              </a:rPr>
              <a:t>oc</a:t>
            </a:r>
            <a:r>
              <a:rPr sz="2700" spc="-25" dirty="0">
                <a:latin typeface="Lucida Sans Unicode"/>
                <a:cs typeface="Lucida Sans Unicode"/>
              </a:rPr>
              <a:t>ia</a:t>
            </a:r>
            <a:r>
              <a:rPr sz="2700" spc="-15" dirty="0">
                <a:latin typeface="Lucida Sans Unicode"/>
                <a:cs typeface="Lucida Sans Unicode"/>
              </a:rPr>
              <a:t>t</a:t>
            </a:r>
            <a:r>
              <a:rPr sz="2700" spc="-5" dirty="0">
                <a:latin typeface="Lucida Sans Unicode"/>
                <a:cs typeface="Lucida Sans Unicode"/>
              </a:rPr>
              <a:t>e</a:t>
            </a:r>
            <a:r>
              <a:rPr sz="2700" dirty="0">
                <a:latin typeface="Lucida Sans Unicode"/>
                <a:cs typeface="Lucida Sans Unicode"/>
              </a:rPr>
              <a:t>d</a:t>
            </a:r>
            <a:r>
              <a:rPr sz="2700" spc="25" dirty="0">
                <a:latin typeface="Lucida Sans Unicode"/>
                <a:cs typeface="Lucida Sans Unicode"/>
              </a:rPr>
              <a:t> </a:t>
            </a:r>
            <a:r>
              <a:rPr sz="2700" spc="-45" dirty="0">
                <a:latin typeface="Lucida Sans Unicode"/>
                <a:cs typeface="Lucida Sans Unicode"/>
              </a:rPr>
              <a:t>w</a:t>
            </a:r>
            <a:r>
              <a:rPr sz="2700" spc="-15" dirty="0">
                <a:latin typeface="Lucida Sans Unicode"/>
                <a:cs typeface="Lucida Sans Unicode"/>
              </a:rPr>
              <a:t>it</a:t>
            </a:r>
            <a:r>
              <a:rPr sz="2700" spc="-20" dirty="0">
                <a:latin typeface="Lucida Sans Unicode"/>
                <a:cs typeface="Lucida Sans Unicode"/>
              </a:rPr>
              <a:t>h</a:t>
            </a:r>
            <a:r>
              <a:rPr sz="2700" spc="-45" dirty="0">
                <a:latin typeface="Lucida Sans Unicode"/>
                <a:cs typeface="Lucida Sans Unicode"/>
              </a:rPr>
              <a:t> </a:t>
            </a:r>
            <a:r>
              <a:rPr sz="2700" spc="-5" dirty="0">
                <a:latin typeface="Lucida Sans Unicode"/>
                <a:cs typeface="Lucida Sans Unicode"/>
              </a:rPr>
              <a:t>cance</a:t>
            </a:r>
            <a:r>
              <a:rPr sz="2700" dirty="0">
                <a:latin typeface="Lucida Sans Unicode"/>
                <a:cs typeface="Lucida Sans Unicode"/>
              </a:rPr>
              <a:t>r</a:t>
            </a:r>
            <a:r>
              <a:rPr sz="2700" spc="-20" dirty="0">
                <a:latin typeface="Lucida Sans Unicode"/>
                <a:cs typeface="Lucida Sans Unicode"/>
              </a:rPr>
              <a:t> </a:t>
            </a:r>
            <a:r>
              <a:rPr sz="2700" spc="-15" dirty="0">
                <a:latin typeface="Lucida Sans Unicode"/>
                <a:cs typeface="Lucida Sans Unicode"/>
              </a:rPr>
              <a:t>o</a:t>
            </a:r>
            <a:r>
              <a:rPr sz="2700" spc="-10" dirty="0">
                <a:latin typeface="Lucida Sans Unicode"/>
                <a:cs typeface="Lucida Sans Unicode"/>
              </a:rPr>
              <a:t>f</a:t>
            </a:r>
            <a:r>
              <a:rPr sz="2700" spc="-35" dirty="0">
                <a:latin typeface="Lucida Sans Unicode"/>
                <a:cs typeface="Lucida Sans Unicode"/>
              </a:rPr>
              <a:t> </a:t>
            </a:r>
            <a:r>
              <a:rPr sz="2700" spc="-15" dirty="0">
                <a:latin typeface="Lucida Sans Unicode"/>
                <a:cs typeface="Lucida Sans Unicode"/>
              </a:rPr>
              <a:t>t</a:t>
            </a:r>
            <a:r>
              <a:rPr sz="2700" spc="-30" dirty="0">
                <a:latin typeface="Lucida Sans Unicode"/>
                <a:cs typeface="Lucida Sans Unicode"/>
              </a:rPr>
              <a:t>h</a:t>
            </a:r>
            <a:r>
              <a:rPr sz="2700" dirty="0">
                <a:latin typeface="Lucida Sans Unicode"/>
                <a:cs typeface="Lucida Sans Unicode"/>
              </a:rPr>
              <a:t>e</a:t>
            </a:r>
            <a:r>
              <a:rPr sz="2700" spc="-45" dirty="0">
                <a:latin typeface="Lucida Sans Unicode"/>
                <a:cs typeface="Lucida Sans Unicode"/>
              </a:rPr>
              <a:t> </a:t>
            </a:r>
            <a:r>
              <a:rPr sz="2700" spc="-15" dirty="0">
                <a:latin typeface="Lucida Sans Unicode"/>
                <a:cs typeface="Lucida Sans Unicode"/>
              </a:rPr>
              <a:t>c</a:t>
            </a:r>
            <a:r>
              <a:rPr sz="2700" spc="-20" dirty="0">
                <a:latin typeface="Lucida Sans Unicode"/>
                <a:cs typeface="Lucida Sans Unicode"/>
              </a:rPr>
              <a:t>e</a:t>
            </a:r>
            <a:r>
              <a:rPr sz="2700" spc="-5" dirty="0">
                <a:latin typeface="Lucida Sans Unicode"/>
                <a:cs typeface="Lucida Sans Unicode"/>
              </a:rPr>
              <a:t>rvix</a:t>
            </a:r>
            <a:endParaRPr sz="2700">
              <a:latin typeface="Lucida Sans Unicode"/>
              <a:cs typeface="Lucida Sans Unicode"/>
            </a:endParaRPr>
          </a:p>
          <a:p>
            <a:pPr>
              <a:spcBef>
                <a:spcPts val="43"/>
              </a:spcBef>
            </a:pPr>
            <a:endParaRPr sz="3450">
              <a:latin typeface="Times New Roman"/>
              <a:cs typeface="Times New Roman"/>
            </a:endParaRPr>
          </a:p>
          <a:p>
            <a:pPr marL="12700"/>
            <a:r>
              <a:rPr sz="2700" spc="-10" dirty="0">
                <a:latin typeface="Lucida Sans Unicode"/>
                <a:cs typeface="Lucida Sans Unicode"/>
              </a:rPr>
              <a:t>B</a:t>
            </a:r>
            <a:r>
              <a:rPr sz="2700" dirty="0">
                <a:latin typeface="Lucida Sans Unicode"/>
                <a:cs typeface="Lucida Sans Unicode"/>
              </a:rPr>
              <a:t>.</a:t>
            </a:r>
            <a:r>
              <a:rPr sz="2700" spc="-20" dirty="0">
                <a:latin typeface="Lucida Sans Unicode"/>
                <a:cs typeface="Lucida Sans Unicode"/>
              </a:rPr>
              <a:t> </a:t>
            </a:r>
            <a:r>
              <a:rPr sz="2700" spc="-5" dirty="0">
                <a:latin typeface="Lucida Sans Unicode"/>
                <a:cs typeface="Lucida Sans Unicode"/>
              </a:rPr>
              <a:t>Inherit</a:t>
            </a:r>
            <a:r>
              <a:rPr sz="2700" spc="-20" dirty="0">
                <a:latin typeface="Lucida Sans Unicode"/>
                <a:cs typeface="Lucida Sans Unicode"/>
              </a:rPr>
              <a:t>e</a:t>
            </a:r>
            <a:r>
              <a:rPr sz="2700" dirty="0">
                <a:latin typeface="Lucida Sans Unicode"/>
                <a:cs typeface="Lucida Sans Unicode"/>
              </a:rPr>
              <a:t>d</a:t>
            </a:r>
            <a:r>
              <a:rPr sz="2700" spc="-60" dirty="0">
                <a:latin typeface="Lucida Sans Unicode"/>
                <a:cs typeface="Lucida Sans Unicode"/>
              </a:rPr>
              <a:t> </a:t>
            </a:r>
            <a:r>
              <a:rPr sz="2700" spc="-5" dirty="0">
                <a:latin typeface="Lucida Sans Unicode"/>
                <a:cs typeface="Lucida Sans Unicode"/>
              </a:rPr>
              <a:t>i</a:t>
            </a:r>
            <a:r>
              <a:rPr sz="2700" dirty="0">
                <a:latin typeface="Lucida Sans Unicode"/>
                <a:cs typeface="Lucida Sans Unicode"/>
              </a:rPr>
              <a:t>n</a:t>
            </a:r>
            <a:r>
              <a:rPr sz="2700" spc="-25" dirty="0">
                <a:latin typeface="Lucida Sans Unicode"/>
                <a:cs typeface="Lucida Sans Unicode"/>
              </a:rPr>
              <a:t> </a:t>
            </a:r>
            <a:r>
              <a:rPr sz="2700" spc="-5" dirty="0">
                <a:latin typeface="Lucida Sans Unicode"/>
                <a:cs typeface="Lucida Sans Unicode"/>
              </a:rPr>
              <a:t>g</a:t>
            </a:r>
            <a:r>
              <a:rPr sz="2700" spc="-20" dirty="0">
                <a:latin typeface="Lucida Sans Unicode"/>
                <a:cs typeface="Lucida Sans Unicode"/>
              </a:rPr>
              <a:t>e</a:t>
            </a:r>
            <a:r>
              <a:rPr sz="2700" spc="-5" dirty="0">
                <a:latin typeface="Lucida Sans Unicode"/>
                <a:cs typeface="Lucida Sans Unicode"/>
              </a:rPr>
              <a:t>r</a:t>
            </a:r>
            <a:r>
              <a:rPr sz="2700" dirty="0">
                <a:latin typeface="Lucida Sans Unicode"/>
                <a:cs typeface="Lucida Sans Unicode"/>
              </a:rPr>
              <a:t>m</a:t>
            </a:r>
            <a:r>
              <a:rPr sz="2700" spc="5" dirty="0">
                <a:latin typeface="Lucida Sans Unicode"/>
                <a:cs typeface="Lucida Sans Unicode"/>
              </a:rPr>
              <a:t> </a:t>
            </a:r>
            <a:r>
              <a:rPr sz="2700" spc="-15" dirty="0">
                <a:latin typeface="Lucida Sans Unicode"/>
                <a:cs typeface="Lucida Sans Unicode"/>
              </a:rPr>
              <a:t>l</a:t>
            </a:r>
            <a:r>
              <a:rPr sz="2700" spc="-5" dirty="0">
                <a:latin typeface="Lucida Sans Unicode"/>
                <a:cs typeface="Lucida Sans Unicode"/>
              </a:rPr>
              <a:t>in</a:t>
            </a:r>
            <a:r>
              <a:rPr sz="2700" dirty="0">
                <a:latin typeface="Lucida Sans Unicode"/>
                <a:cs typeface="Lucida Sans Unicode"/>
              </a:rPr>
              <a:t>e</a:t>
            </a:r>
            <a:r>
              <a:rPr sz="2700" spc="-40" dirty="0">
                <a:latin typeface="Lucida Sans Unicode"/>
                <a:cs typeface="Lucida Sans Unicode"/>
              </a:rPr>
              <a:t> </a:t>
            </a:r>
            <a:r>
              <a:rPr sz="2700" spc="-5" dirty="0">
                <a:latin typeface="Lucida Sans Unicode"/>
                <a:cs typeface="Lucida Sans Unicode"/>
              </a:rPr>
              <a:t>c</a:t>
            </a:r>
            <a:r>
              <a:rPr sz="2700" spc="-20" dirty="0">
                <a:latin typeface="Lucida Sans Unicode"/>
                <a:cs typeface="Lucida Sans Unicode"/>
              </a:rPr>
              <a:t>e</a:t>
            </a:r>
            <a:r>
              <a:rPr sz="2700" spc="-5" dirty="0">
                <a:latin typeface="Lucida Sans Unicode"/>
                <a:cs typeface="Lucida Sans Unicode"/>
              </a:rPr>
              <a:t>ll</a:t>
            </a:r>
            <a:r>
              <a:rPr sz="2700" spc="-10" dirty="0">
                <a:latin typeface="Lucida Sans Unicode"/>
                <a:cs typeface="Lucida Sans Unicode"/>
              </a:rPr>
              <a:t>s</a:t>
            </a:r>
            <a:r>
              <a:rPr sz="2700" dirty="0">
                <a:latin typeface="Lucida Sans Unicode"/>
                <a:cs typeface="Lucida Sans Unicode"/>
              </a:rPr>
              <a:t>.</a:t>
            </a:r>
            <a:endParaRPr sz="2700">
              <a:latin typeface="Lucida Sans Unicode"/>
              <a:cs typeface="Lucida Sans Unicode"/>
            </a:endParaRPr>
          </a:p>
          <a:p>
            <a:pPr marL="376555" marR="520700" indent="-256540">
              <a:spcBef>
                <a:spcPts val="395"/>
              </a:spcBef>
            </a:pPr>
            <a:r>
              <a:rPr sz="2700" spc="-5" dirty="0">
                <a:latin typeface="Lucida Sans Unicode"/>
                <a:cs typeface="Lucida Sans Unicode"/>
              </a:rPr>
              <a:t>e.</a:t>
            </a:r>
            <a:r>
              <a:rPr sz="2700" dirty="0">
                <a:latin typeface="Lucida Sans Unicode"/>
                <a:cs typeface="Lucida Sans Unicode"/>
              </a:rPr>
              <a:t>x</a:t>
            </a:r>
            <a:r>
              <a:rPr sz="2700" spc="-45" dirty="0">
                <a:latin typeface="Lucida Sans Unicode"/>
                <a:cs typeface="Lucida Sans Unicode"/>
              </a:rPr>
              <a:t> </a:t>
            </a:r>
            <a:r>
              <a:rPr sz="2700" spc="-5" dirty="0">
                <a:latin typeface="Lucida Sans Unicode"/>
                <a:cs typeface="Lucida Sans Unicode"/>
              </a:rPr>
              <a:t>Familia</a:t>
            </a:r>
            <a:r>
              <a:rPr sz="2700" dirty="0">
                <a:latin typeface="Lucida Sans Unicode"/>
                <a:cs typeface="Lucida Sans Unicode"/>
              </a:rPr>
              <a:t>l</a:t>
            </a:r>
            <a:r>
              <a:rPr sz="2700" spc="-40" dirty="0">
                <a:latin typeface="Lucida Sans Unicode"/>
                <a:cs typeface="Lucida Sans Unicode"/>
              </a:rPr>
              <a:t> </a:t>
            </a:r>
            <a:r>
              <a:rPr sz="2700" spc="-5" dirty="0">
                <a:latin typeface="Lucida Sans Unicode"/>
                <a:cs typeface="Lucida Sans Unicode"/>
              </a:rPr>
              <a:t>adenomatou</a:t>
            </a:r>
            <a:r>
              <a:rPr sz="2700" dirty="0">
                <a:latin typeface="Lucida Sans Unicode"/>
                <a:cs typeface="Lucida Sans Unicode"/>
              </a:rPr>
              <a:t>s</a:t>
            </a:r>
            <a:r>
              <a:rPr sz="2700" spc="10" dirty="0">
                <a:latin typeface="Lucida Sans Unicode"/>
                <a:cs typeface="Lucida Sans Unicode"/>
              </a:rPr>
              <a:t> </a:t>
            </a:r>
            <a:r>
              <a:rPr sz="2700" spc="-5" dirty="0">
                <a:latin typeface="Lucida Sans Unicode"/>
                <a:cs typeface="Lucida Sans Unicode"/>
              </a:rPr>
              <a:t>po</a:t>
            </a:r>
            <a:r>
              <a:rPr sz="2700" dirty="0">
                <a:latin typeface="Lucida Sans Unicode"/>
                <a:cs typeface="Lucida Sans Unicode"/>
              </a:rPr>
              <a:t>l</a:t>
            </a:r>
            <a:r>
              <a:rPr sz="2700" spc="5" dirty="0">
                <a:latin typeface="Lucida Sans Unicode"/>
                <a:cs typeface="Lucida Sans Unicode"/>
              </a:rPr>
              <a:t>y</a:t>
            </a:r>
            <a:r>
              <a:rPr sz="2700" dirty="0">
                <a:latin typeface="Lucida Sans Unicode"/>
                <a:cs typeface="Lucida Sans Unicode"/>
              </a:rPr>
              <a:t>ps</a:t>
            </a:r>
            <a:r>
              <a:rPr sz="2700" spc="-20" dirty="0">
                <a:latin typeface="Lucida Sans Unicode"/>
                <a:cs typeface="Lucida Sans Unicode"/>
              </a:rPr>
              <a:t> </a:t>
            </a:r>
            <a:r>
              <a:rPr sz="2700" spc="-15" dirty="0">
                <a:latin typeface="Lucida Sans Unicode"/>
                <a:cs typeface="Lucida Sans Unicode"/>
              </a:rPr>
              <a:t>(</a:t>
            </a:r>
            <a:r>
              <a:rPr sz="2700" spc="-35" dirty="0">
                <a:latin typeface="Lucida Sans Unicode"/>
                <a:cs typeface="Lucida Sans Unicode"/>
              </a:rPr>
              <a:t>A</a:t>
            </a:r>
            <a:r>
              <a:rPr sz="2700" spc="-60" dirty="0">
                <a:latin typeface="Lucida Sans Unicode"/>
                <a:cs typeface="Lucida Sans Unicode"/>
              </a:rPr>
              <a:t>P</a:t>
            </a:r>
            <a:r>
              <a:rPr sz="2700" spc="-20" dirty="0">
                <a:latin typeface="Lucida Sans Unicode"/>
                <a:cs typeface="Lucida Sans Unicode"/>
              </a:rPr>
              <a:t>C</a:t>
            </a:r>
            <a:r>
              <a:rPr sz="2700" spc="-50" dirty="0">
                <a:latin typeface="Lucida Sans Unicode"/>
                <a:cs typeface="Lucida Sans Unicode"/>
              </a:rPr>
              <a:t> g</a:t>
            </a:r>
            <a:r>
              <a:rPr sz="2700" spc="-30" dirty="0">
                <a:latin typeface="Lucida Sans Unicode"/>
                <a:cs typeface="Lucida Sans Unicode"/>
              </a:rPr>
              <a:t>e</a:t>
            </a:r>
            <a:r>
              <a:rPr sz="2700" dirty="0">
                <a:latin typeface="Lucida Sans Unicode"/>
                <a:cs typeface="Lucida Sans Unicode"/>
              </a:rPr>
              <a:t>ne, </a:t>
            </a:r>
            <a:r>
              <a:rPr sz="2700" spc="-5" dirty="0">
                <a:latin typeface="Lucida Sans Unicode"/>
                <a:cs typeface="Lucida Sans Unicode"/>
              </a:rPr>
              <a:t>autosoma</a:t>
            </a:r>
            <a:r>
              <a:rPr sz="2700" dirty="0">
                <a:latin typeface="Lucida Sans Unicode"/>
                <a:cs typeface="Lucida Sans Unicode"/>
              </a:rPr>
              <a:t>l </a:t>
            </a:r>
            <a:r>
              <a:rPr sz="2700" spc="-20" dirty="0">
                <a:latin typeface="Lucida Sans Unicode"/>
                <a:cs typeface="Lucida Sans Unicode"/>
              </a:rPr>
              <a:t>d</a:t>
            </a:r>
            <a:r>
              <a:rPr sz="2700" spc="-30" dirty="0">
                <a:latin typeface="Lucida Sans Unicode"/>
                <a:cs typeface="Lucida Sans Unicode"/>
              </a:rPr>
              <a:t>o</a:t>
            </a:r>
            <a:r>
              <a:rPr sz="2700" spc="-60" dirty="0">
                <a:latin typeface="Lucida Sans Unicode"/>
                <a:cs typeface="Lucida Sans Unicode"/>
              </a:rPr>
              <a:t>m</a:t>
            </a:r>
            <a:r>
              <a:rPr sz="2700" spc="-25" dirty="0">
                <a:latin typeface="Lucida Sans Unicode"/>
                <a:cs typeface="Lucida Sans Unicode"/>
              </a:rPr>
              <a:t>i</a:t>
            </a:r>
            <a:r>
              <a:rPr sz="2700" spc="-45" dirty="0">
                <a:latin typeface="Lucida Sans Unicode"/>
                <a:cs typeface="Lucida Sans Unicode"/>
              </a:rPr>
              <a:t>n</a:t>
            </a:r>
            <a:r>
              <a:rPr sz="2700" spc="-30" dirty="0">
                <a:latin typeface="Lucida Sans Unicode"/>
                <a:cs typeface="Lucida Sans Unicode"/>
              </a:rPr>
              <a:t>e</a:t>
            </a:r>
            <a:r>
              <a:rPr sz="2700" spc="-45" dirty="0">
                <a:latin typeface="Lucida Sans Unicode"/>
                <a:cs typeface="Lucida Sans Unicode"/>
              </a:rPr>
              <a:t>n</a:t>
            </a:r>
            <a:r>
              <a:rPr sz="2700" dirty="0">
                <a:latin typeface="Lucida Sans Unicode"/>
                <a:cs typeface="Lucida Sans Unicode"/>
              </a:rPr>
              <a:t>t </a:t>
            </a:r>
            <a:r>
              <a:rPr sz="2700" spc="-5" dirty="0">
                <a:latin typeface="Lucida Sans Unicode"/>
                <a:cs typeface="Lucida Sans Unicode"/>
              </a:rPr>
              <a:t>di</a:t>
            </a:r>
            <a:r>
              <a:rPr sz="2700" spc="5" dirty="0">
                <a:latin typeface="Lucida Sans Unicode"/>
                <a:cs typeface="Lucida Sans Unicode"/>
              </a:rPr>
              <a:t>s</a:t>
            </a:r>
            <a:r>
              <a:rPr sz="2700" spc="-5" dirty="0">
                <a:latin typeface="Lucida Sans Unicode"/>
                <a:cs typeface="Lucida Sans Unicode"/>
              </a:rPr>
              <a:t>orde</a:t>
            </a:r>
            <a:r>
              <a:rPr sz="2700" spc="-10" dirty="0">
                <a:latin typeface="Lucida Sans Unicode"/>
                <a:cs typeface="Lucida Sans Unicode"/>
              </a:rPr>
              <a:t>r</a:t>
            </a:r>
            <a:r>
              <a:rPr sz="2700" dirty="0">
                <a:latin typeface="Lucida Sans Unicode"/>
                <a:cs typeface="Lucida Sans Unicode"/>
              </a:rPr>
              <a:t>)</a:t>
            </a:r>
            <a:endParaRPr sz="2700">
              <a:latin typeface="Lucida Sans Unicode"/>
              <a:cs typeface="Lucida Sans Unicode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4632961" y="6377940"/>
            <a:ext cx="2926079" cy="3429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7680" y="6377940"/>
            <a:ext cx="2103120" cy="34290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757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5789673"/>
            <a:ext cx="3398520" cy="10683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0" y="5784351"/>
            <a:ext cx="3371850" cy="107364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405062" y="1752600"/>
            <a:ext cx="8262874" cy="4343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831036" y="338011"/>
            <a:ext cx="8408035" cy="21544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2800" spc="-25" dirty="0">
                <a:solidFill>
                  <a:srgbClr val="C00000"/>
                </a:solidFill>
                <a:latin typeface="Lucida Sans Unicode"/>
                <a:cs typeface="Lucida Sans Unicode"/>
              </a:rPr>
              <a:t>2</a:t>
            </a:r>
            <a:r>
              <a:rPr sz="2800" spc="-50" dirty="0">
                <a:solidFill>
                  <a:srgbClr val="C00000"/>
                </a:solidFill>
                <a:latin typeface="Lucida Sans Unicode"/>
                <a:cs typeface="Lucida Sans Unicode"/>
              </a:rPr>
              <a:t>T</a:t>
            </a:r>
            <a:r>
              <a:rPr sz="2800" spc="-20" dirty="0">
                <a:solidFill>
                  <a:srgbClr val="C00000"/>
                </a:solidFill>
                <a:latin typeface="Lucida Sans Unicode"/>
                <a:cs typeface="Lucida Sans Unicode"/>
              </a:rPr>
              <a:t>he </a:t>
            </a:r>
            <a:r>
              <a:rPr sz="2800" spc="-30" dirty="0">
                <a:solidFill>
                  <a:srgbClr val="C00000"/>
                </a:solidFill>
                <a:latin typeface="Lucida Sans Unicode"/>
                <a:cs typeface="Lucida Sans Unicode"/>
              </a:rPr>
              <a:t>t</a:t>
            </a:r>
            <a:r>
              <a:rPr sz="2800" spc="-25" dirty="0">
                <a:solidFill>
                  <a:srgbClr val="C00000"/>
                </a:solidFill>
                <a:latin typeface="Lucida Sans Unicode"/>
                <a:cs typeface="Lucida Sans Unicode"/>
              </a:rPr>
              <a:t>um</a:t>
            </a:r>
            <a:r>
              <a:rPr sz="2800" spc="-45" dirty="0">
                <a:solidFill>
                  <a:srgbClr val="C00000"/>
                </a:solidFill>
                <a:latin typeface="Lucida Sans Unicode"/>
                <a:cs typeface="Lucida Sans Unicode"/>
              </a:rPr>
              <a:t>o</a:t>
            </a:r>
            <a:r>
              <a:rPr sz="2800" spc="-15" dirty="0">
                <a:solidFill>
                  <a:srgbClr val="C00000"/>
                </a:solidFill>
                <a:latin typeface="Lucida Sans Unicode"/>
                <a:cs typeface="Lucida Sans Unicode"/>
              </a:rPr>
              <a:t>r</a:t>
            </a:r>
            <a:r>
              <a:rPr sz="2800" spc="-40" dirty="0">
                <a:solidFill>
                  <a:srgbClr val="C00000"/>
                </a:solidFill>
                <a:latin typeface="Lucida Sans Unicode"/>
                <a:cs typeface="Lucida Sans Unicode"/>
              </a:rPr>
              <a:t> </a:t>
            </a:r>
            <a:r>
              <a:rPr sz="2800" spc="-30" dirty="0">
                <a:solidFill>
                  <a:srgbClr val="C00000"/>
                </a:solidFill>
                <a:latin typeface="Lucida Sans Unicode"/>
                <a:cs typeface="Lucida Sans Unicode"/>
              </a:rPr>
              <a:t>i</a:t>
            </a:r>
            <a:r>
              <a:rPr sz="2800" spc="-15" dirty="0">
                <a:solidFill>
                  <a:srgbClr val="C00000"/>
                </a:solidFill>
                <a:latin typeface="Lucida Sans Unicode"/>
                <a:cs typeface="Lucida Sans Unicode"/>
              </a:rPr>
              <a:t>s</a:t>
            </a:r>
            <a:r>
              <a:rPr sz="2800" spc="-10" dirty="0">
                <a:solidFill>
                  <a:srgbClr val="C00000"/>
                </a:solidFill>
                <a:latin typeface="Lucida Sans Unicode"/>
                <a:cs typeface="Lucida Sans Unicode"/>
              </a:rPr>
              <a:t> </a:t>
            </a:r>
            <a:r>
              <a:rPr sz="2800" spc="-30" dirty="0">
                <a:solidFill>
                  <a:srgbClr val="C00000"/>
                </a:solidFill>
                <a:latin typeface="Lucida Sans Unicode"/>
                <a:cs typeface="Lucida Sans Unicode"/>
              </a:rPr>
              <a:t>t</a:t>
            </a:r>
            <a:r>
              <a:rPr sz="2800" spc="-20" dirty="0">
                <a:solidFill>
                  <a:srgbClr val="C00000"/>
                </a:solidFill>
                <a:latin typeface="Lucida Sans Unicode"/>
                <a:cs typeface="Lucida Sans Unicode"/>
              </a:rPr>
              <a:t>he </a:t>
            </a:r>
            <a:r>
              <a:rPr sz="2800" spc="-35" dirty="0">
                <a:solidFill>
                  <a:srgbClr val="C00000"/>
                </a:solidFill>
                <a:latin typeface="Lucida Sans Unicode"/>
                <a:cs typeface="Lucida Sans Unicode"/>
              </a:rPr>
              <a:t>r</a:t>
            </a:r>
            <a:r>
              <a:rPr sz="2800" spc="-30" dirty="0">
                <a:solidFill>
                  <a:srgbClr val="C00000"/>
                </a:solidFill>
                <a:latin typeface="Lucida Sans Unicode"/>
                <a:cs typeface="Lucida Sans Unicode"/>
              </a:rPr>
              <a:t>e</a:t>
            </a:r>
            <a:r>
              <a:rPr sz="2800" spc="-15" dirty="0">
                <a:solidFill>
                  <a:srgbClr val="C00000"/>
                </a:solidFill>
                <a:latin typeface="Lucida Sans Unicode"/>
                <a:cs typeface="Lucida Sans Unicode"/>
              </a:rPr>
              <a:t>s</a:t>
            </a:r>
            <a:r>
              <a:rPr sz="2800" spc="-40" dirty="0">
                <a:solidFill>
                  <a:srgbClr val="C00000"/>
                </a:solidFill>
                <a:latin typeface="Lucida Sans Unicode"/>
                <a:cs typeface="Lucida Sans Unicode"/>
              </a:rPr>
              <a:t>u</a:t>
            </a:r>
            <a:r>
              <a:rPr sz="2800" spc="-15" dirty="0">
                <a:solidFill>
                  <a:srgbClr val="C00000"/>
                </a:solidFill>
                <a:latin typeface="Lucida Sans Unicode"/>
                <a:cs typeface="Lucida Sans Unicode"/>
              </a:rPr>
              <a:t>lt</a:t>
            </a:r>
            <a:r>
              <a:rPr sz="2800" spc="-35" dirty="0">
                <a:solidFill>
                  <a:srgbClr val="C00000"/>
                </a:solidFill>
                <a:latin typeface="Lucida Sans Unicode"/>
                <a:cs typeface="Lucida Sans Unicode"/>
              </a:rPr>
              <a:t> o</a:t>
            </a:r>
            <a:r>
              <a:rPr sz="2800" spc="-15" dirty="0">
                <a:solidFill>
                  <a:srgbClr val="C00000"/>
                </a:solidFill>
                <a:latin typeface="Lucida Sans Unicode"/>
                <a:cs typeface="Lucida Sans Unicode"/>
              </a:rPr>
              <a:t>f</a:t>
            </a:r>
            <a:r>
              <a:rPr sz="2800" spc="30" dirty="0">
                <a:solidFill>
                  <a:srgbClr val="C00000"/>
                </a:solidFill>
                <a:latin typeface="Lucida Sans Unicode"/>
                <a:cs typeface="Lucida Sans Unicode"/>
              </a:rPr>
              <a:t> </a:t>
            </a:r>
            <a:r>
              <a:rPr sz="2800" spc="-35" dirty="0">
                <a:solidFill>
                  <a:srgbClr val="C00000"/>
                </a:solidFill>
                <a:latin typeface="Lucida Sans Unicode"/>
                <a:cs typeface="Lucida Sans Unicode"/>
              </a:rPr>
              <a:t>cl</a:t>
            </a:r>
            <a:r>
              <a:rPr sz="2800" spc="-25" dirty="0">
                <a:solidFill>
                  <a:srgbClr val="C00000"/>
                </a:solidFill>
                <a:latin typeface="Lucida Sans Unicode"/>
                <a:cs typeface="Lucida Sans Unicode"/>
              </a:rPr>
              <a:t>o</a:t>
            </a:r>
            <a:r>
              <a:rPr sz="2800" spc="-20" dirty="0">
                <a:solidFill>
                  <a:srgbClr val="C00000"/>
                </a:solidFill>
                <a:latin typeface="Lucida Sans Unicode"/>
                <a:cs typeface="Lucida Sans Unicode"/>
              </a:rPr>
              <a:t>n</a:t>
            </a:r>
            <a:r>
              <a:rPr sz="2800" spc="-30" dirty="0">
                <a:solidFill>
                  <a:srgbClr val="C00000"/>
                </a:solidFill>
                <a:latin typeface="Lucida Sans Unicode"/>
                <a:cs typeface="Lucida Sans Unicode"/>
              </a:rPr>
              <a:t>a</a:t>
            </a:r>
            <a:r>
              <a:rPr sz="2800" spc="-10" dirty="0">
                <a:solidFill>
                  <a:srgbClr val="C00000"/>
                </a:solidFill>
                <a:latin typeface="Lucida Sans Unicode"/>
                <a:cs typeface="Lucida Sans Unicode"/>
              </a:rPr>
              <a:t>l</a:t>
            </a:r>
            <a:r>
              <a:rPr sz="2800" dirty="0">
                <a:solidFill>
                  <a:srgbClr val="C00000"/>
                </a:solidFill>
                <a:latin typeface="Lucida Sans Unicode"/>
                <a:cs typeface="Lucida Sans Unicode"/>
              </a:rPr>
              <a:t> </a:t>
            </a:r>
            <a:r>
              <a:rPr sz="2800" spc="-30" dirty="0">
                <a:solidFill>
                  <a:srgbClr val="C00000"/>
                </a:solidFill>
                <a:latin typeface="Lucida Sans Unicode"/>
                <a:cs typeface="Lucida Sans Unicode"/>
              </a:rPr>
              <a:t>exp</a:t>
            </a:r>
            <a:r>
              <a:rPr sz="2800" spc="-40" dirty="0">
                <a:solidFill>
                  <a:srgbClr val="C00000"/>
                </a:solidFill>
                <a:latin typeface="Lucida Sans Unicode"/>
                <a:cs typeface="Lucida Sans Unicode"/>
              </a:rPr>
              <a:t>an</a:t>
            </a:r>
            <a:r>
              <a:rPr sz="2800" spc="-25" dirty="0">
                <a:solidFill>
                  <a:srgbClr val="C00000"/>
                </a:solidFill>
                <a:latin typeface="Lucida Sans Unicode"/>
                <a:cs typeface="Lucida Sans Unicode"/>
              </a:rPr>
              <a:t>s</a:t>
            </a:r>
            <a:r>
              <a:rPr sz="2800" spc="-30" dirty="0">
                <a:solidFill>
                  <a:srgbClr val="C00000"/>
                </a:solidFill>
                <a:latin typeface="Lucida Sans Unicode"/>
                <a:cs typeface="Lucida Sans Unicode"/>
              </a:rPr>
              <a:t>i</a:t>
            </a:r>
            <a:r>
              <a:rPr sz="2800" spc="-35" dirty="0">
                <a:solidFill>
                  <a:srgbClr val="C00000"/>
                </a:solidFill>
                <a:latin typeface="Lucida Sans Unicode"/>
                <a:cs typeface="Lucida Sans Unicode"/>
              </a:rPr>
              <a:t>o</a:t>
            </a:r>
            <a:r>
              <a:rPr sz="2800" spc="-20" dirty="0">
                <a:solidFill>
                  <a:srgbClr val="C00000"/>
                </a:solidFill>
                <a:latin typeface="Lucida Sans Unicode"/>
                <a:cs typeface="Lucida Sans Unicode"/>
              </a:rPr>
              <a:t>n</a:t>
            </a:r>
            <a:r>
              <a:rPr sz="2800" dirty="0">
                <a:solidFill>
                  <a:srgbClr val="C00000"/>
                </a:solidFill>
                <a:latin typeface="Lucida Sans Unicode"/>
                <a:cs typeface="Lucida Sans Unicode"/>
              </a:rPr>
              <a:t> </a:t>
            </a:r>
            <a:r>
              <a:rPr sz="2800" spc="-35" dirty="0">
                <a:solidFill>
                  <a:srgbClr val="C00000"/>
                </a:solidFill>
                <a:latin typeface="Lucida Sans Unicode"/>
                <a:cs typeface="Lucida Sans Unicode"/>
              </a:rPr>
              <a:t>o</a:t>
            </a:r>
            <a:r>
              <a:rPr sz="2800" spc="-15" dirty="0">
                <a:solidFill>
                  <a:srgbClr val="C00000"/>
                </a:solidFill>
                <a:latin typeface="Lucida Sans Unicode"/>
                <a:cs typeface="Lucida Sans Unicode"/>
              </a:rPr>
              <a:t>f</a:t>
            </a:r>
            <a:r>
              <a:rPr sz="2800" spc="-30" dirty="0">
                <a:solidFill>
                  <a:srgbClr val="C00000"/>
                </a:solidFill>
                <a:latin typeface="Lucida Sans Unicode"/>
                <a:cs typeface="Lucida Sans Unicode"/>
              </a:rPr>
              <a:t> </a:t>
            </a:r>
            <a:r>
              <a:rPr sz="2800" spc="-20" dirty="0">
                <a:solidFill>
                  <a:srgbClr val="C00000"/>
                </a:solidFill>
                <a:latin typeface="Lucida Sans Unicode"/>
                <a:cs typeface="Lucida Sans Unicode"/>
              </a:rPr>
              <a:t>a</a:t>
            </a:r>
            <a:endParaRPr sz="2800">
              <a:latin typeface="Lucida Sans Unicode"/>
              <a:cs typeface="Lucida Sans Unicode"/>
            </a:endParaRPr>
          </a:p>
          <a:p>
            <a:pPr marL="12700"/>
            <a:r>
              <a:rPr sz="2800" spc="-30" dirty="0">
                <a:solidFill>
                  <a:srgbClr val="C00000"/>
                </a:solidFill>
                <a:latin typeface="Lucida Sans Unicode"/>
                <a:cs typeface="Lucida Sans Unicode"/>
              </a:rPr>
              <a:t>s</a:t>
            </a:r>
            <a:r>
              <a:rPr sz="2800" spc="-15" dirty="0">
                <a:solidFill>
                  <a:srgbClr val="C00000"/>
                </a:solidFill>
                <a:latin typeface="Lucida Sans Unicode"/>
                <a:cs typeface="Lucida Sans Unicode"/>
              </a:rPr>
              <a:t>i</a:t>
            </a:r>
            <a:r>
              <a:rPr sz="2800" spc="-20" dirty="0">
                <a:solidFill>
                  <a:srgbClr val="C00000"/>
                </a:solidFill>
                <a:latin typeface="Lucida Sans Unicode"/>
                <a:cs typeface="Lucida Sans Unicode"/>
              </a:rPr>
              <a:t>n</a:t>
            </a:r>
            <a:r>
              <a:rPr sz="2800" spc="-50" dirty="0">
                <a:solidFill>
                  <a:srgbClr val="C00000"/>
                </a:solidFill>
                <a:latin typeface="Lucida Sans Unicode"/>
                <a:cs typeface="Lucida Sans Unicode"/>
              </a:rPr>
              <a:t>g</a:t>
            </a:r>
            <a:r>
              <a:rPr sz="2800" spc="-15" dirty="0">
                <a:solidFill>
                  <a:srgbClr val="C00000"/>
                </a:solidFill>
                <a:latin typeface="Lucida Sans Unicode"/>
                <a:cs typeface="Lucida Sans Unicode"/>
              </a:rPr>
              <a:t>l</a:t>
            </a:r>
            <a:r>
              <a:rPr sz="2800" spc="-20" dirty="0">
                <a:solidFill>
                  <a:srgbClr val="C00000"/>
                </a:solidFill>
                <a:latin typeface="Lucida Sans Unicode"/>
                <a:cs typeface="Lucida Sans Unicode"/>
              </a:rPr>
              <a:t>e</a:t>
            </a:r>
            <a:r>
              <a:rPr sz="2800" spc="-35" dirty="0">
                <a:solidFill>
                  <a:srgbClr val="C00000"/>
                </a:solidFill>
                <a:latin typeface="Lucida Sans Unicode"/>
                <a:cs typeface="Lucida Sans Unicode"/>
              </a:rPr>
              <a:t> </a:t>
            </a:r>
            <a:r>
              <a:rPr sz="2800" spc="-25" dirty="0">
                <a:solidFill>
                  <a:srgbClr val="C00000"/>
                </a:solidFill>
                <a:latin typeface="Lucida Sans Unicode"/>
                <a:cs typeface="Lucida Sans Unicode"/>
              </a:rPr>
              <a:t>p</a:t>
            </a:r>
            <a:r>
              <a:rPr sz="2800" spc="-45" dirty="0">
                <a:solidFill>
                  <a:srgbClr val="C00000"/>
                </a:solidFill>
                <a:latin typeface="Lucida Sans Unicode"/>
                <a:cs typeface="Lucida Sans Unicode"/>
              </a:rPr>
              <a:t>r</a:t>
            </a:r>
            <a:r>
              <a:rPr sz="2800" spc="-35" dirty="0">
                <a:solidFill>
                  <a:srgbClr val="C00000"/>
                </a:solidFill>
                <a:latin typeface="Lucida Sans Unicode"/>
                <a:cs typeface="Lucida Sans Unicode"/>
              </a:rPr>
              <a:t>ec</a:t>
            </a:r>
            <a:r>
              <a:rPr sz="2800" spc="-15" dirty="0">
                <a:solidFill>
                  <a:srgbClr val="C00000"/>
                </a:solidFill>
                <a:latin typeface="Lucida Sans Unicode"/>
                <a:cs typeface="Lucida Sans Unicode"/>
              </a:rPr>
              <a:t>u</a:t>
            </a:r>
            <a:r>
              <a:rPr sz="2800" spc="-35" dirty="0">
                <a:solidFill>
                  <a:srgbClr val="C00000"/>
                </a:solidFill>
                <a:latin typeface="Lucida Sans Unicode"/>
                <a:cs typeface="Lucida Sans Unicode"/>
              </a:rPr>
              <a:t>rso</a:t>
            </a:r>
            <a:r>
              <a:rPr sz="2800" spc="-15" dirty="0">
                <a:solidFill>
                  <a:srgbClr val="C00000"/>
                </a:solidFill>
                <a:latin typeface="Lucida Sans Unicode"/>
                <a:cs typeface="Lucida Sans Unicode"/>
              </a:rPr>
              <a:t>r</a:t>
            </a:r>
            <a:r>
              <a:rPr sz="2800" spc="-5" dirty="0">
                <a:solidFill>
                  <a:srgbClr val="C00000"/>
                </a:solidFill>
                <a:latin typeface="Lucida Sans Unicode"/>
                <a:cs typeface="Lucida Sans Unicode"/>
              </a:rPr>
              <a:t> </a:t>
            </a:r>
            <a:r>
              <a:rPr sz="2800" spc="-35" dirty="0">
                <a:solidFill>
                  <a:srgbClr val="C00000"/>
                </a:solidFill>
                <a:latin typeface="Lucida Sans Unicode"/>
                <a:cs typeface="Lucida Sans Unicode"/>
              </a:rPr>
              <a:t>ce</a:t>
            </a:r>
            <a:r>
              <a:rPr sz="2800" spc="-30" dirty="0">
                <a:solidFill>
                  <a:srgbClr val="C00000"/>
                </a:solidFill>
                <a:latin typeface="Lucida Sans Unicode"/>
                <a:cs typeface="Lucida Sans Unicode"/>
              </a:rPr>
              <a:t>ll</a:t>
            </a:r>
            <a:r>
              <a:rPr sz="2800" spc="-10" dirty="0">
                <a:solidFill>
                  <a:srgbClr val="C00000"/>
                </a:solidFill>
                <a:latin typeface="Lucida Sans Unicode"/>
                <a:cs typeface="Lucida Sans Unicode"/>
              </a:rPr>
              <a:t>.</a:t>
            </a:r>
            <a:endParaRPr sz="2800">
              <a:latin typeface="Lucida Sans Unicode"/>
              <a:cs typeface="Lucida Sans Unicode"/>
            </a:endParaRPr>
          </a:p>
          <a:p>
            <a:pPr marL="12700" marR="567690">
              <a:tabLst>
                <a:tab pos="2527300" algn="l"/>
              </a:tabLst>
            </a:pPr>
            <a:r>
              <a:rPr sz="2800" spc="-25" dirty="0">
                <a:solidFill>
                  <a:srgbClr val="C00000"/>
                </a:solidFill>
                <a:latin typeface="Lucida Sans Unicode"/>
                <a:cs typeface="Lucida Sans Unicode"/>
              </a:rPr>
              <a:t>3</a:t>
            </a:r>
            <a:r>
              <a:rPr sz="2800" spc="-35" dirty="0">
                <a:solidFill>
                  <a:srgbClr val="C00000"/>
                </a:solidFill>
                <a:latin typeface="Lucida Sans Unicode"/>
                <a:cs typeface="Lucida Sans Unicode"/>
              </a:rPr>
              <a:t>M</a:t>
            </a:r>
            <a:r>
              <a:rPr sz="2800" spc="-20" dirty="0">
                <a:solidFill>
                  <a:srgbClr val="C00000"/>
                </a:solidFill>
                <a:latin typeface="Lucida Sans Unicode"/>
                <a:cs typeface="Lucida Sans Unicode"/>
              </a:rPr>
              <a:t>u</a:t>
            </a:r>
            <a:r>
              <a:rPr sz="2800" spc="-30" dirty="0">
                <a:solidFill>
                  <a:srgbClr val="C00000"/>
                </a:solidFill>
                <a:latin typeface="Lucida Sans Unicode"/>
                <a:cs typeface="Lucida Sans Unicode"/>
              </a:rPr>
              <a:t>lt</a:t>
            </a:r>
            <a:r>
              <a:rPr sz="2800" spc="-15" dirty="0">
                <a:solidFill>
                  <a:srgbClr val="C00000"/>
                </a:solidFill>
                <a:latin typeface="Lucida Sans Unicode"/>
                <a:cs typeface="Lucida Sans Unicode"/>
              </a:rPr>
              <a:t>i</a:t>
            </a:r>
            <a:r>
              <a:rPr sz="2800" spc="-30" dirty="0">
                <a:solidFill>
                  <a:srgbClr val="C00000"/>
                </a:solidFill>
                <a:latin typeface="Lucida Sans Unicode"/>
                <a:cs typeface="Lucida Sans Unicode"/>
              </a:rPr>
              <a:t>ste</a:t>
            </a:r>
            <a:r>
              <a:rPr sz="2800" spc="-20" dirty="0">
                <a:solidFill>
                  <a:srgbClr val="C00000"/>
                </a:solidFill>
                <a:latin typeface="Lucida Sans Unicode"/>
                <a:cs typeface="Lucida Sans Unicode"/>
              </a:rPr>
              <a:t>p</a:t>
            </a:r>
            <a:r>
              <a:rPr sz="2800" spc="-15" dirty="0">
                <a:solidFill>
                  <a:srgbClr val="C00000"/>
                </a:solidFill>
                <a:latin typeface="Lucida Sans Unicode"/>
                <a:cs typeface="Lucida Sans Unicode"/>
              </a:rPr>
              <a:t> </a:t>
            </a:r>
            <a:r>
              <a:rPr sz="2800" spc="-35" dirty="0">
                <a:solidFill>
                  <a:srgbClr val="C00000"/>
                </a:solidFill>
                <a:latin typeface="Lucida Sans Unicode"/>
                <a:cs typeface="Lucida Sans Unicode"/>
              </a:rPr>
              <a:t>c</a:t>
            </a:r>
            <a:r>
              <a:rPr sz="2800" spc="-25" dirty="0">
                <a:solidFill>
                  <a:srgbClr val="C00000"/>
                </a:solidFill>
                <a:latin typeface="Lucida Sans Unicode"/>
                <a:cs typeface="Lucida Sans Unicode"/>
              </a:rPr>
              <a:t>a</a:t>
            </a:r>
            <a:r>
              <a:rPr sz="2800" spc="-40" dirty="0">
                <a:solidFill>
                  <a:srgbClr val="C00000"/>
                </a:solidFill>
                <a:latin typeface="Lucida Sans Unicode"/>
                <a:cs typeface="Lucida Sans Unicode"/>
              </a:rPr>
              <a:t>r</a:t>
            </a:r>
            <a:r>
              <a:rPr sz="2800" spc="-35" dirty="0">
                <a:solidFill>
                  <a:srgbClr val="C00000"/>
                </a:solidFill>
                <a:latin typeface="Lucida Sans Unicode"/>
                <a:cs typeface="Lucida Sans Unicode"/>
              </a:rPr>
              <a:t>c</a:t>
            </a:r>
            <a:r>
              <a:rPr sz="2800" spc="-25" dirty="0">
                <a:solidFill>
                  <a:srgbClr val="C00000"/>
                </a:solidFill>
                <a:latin typeface="Lucida Sans Unicode"/>
                <a:cs typeface="Lucida Sans Unicode"/>
              </a:rPr>
              <a:t>i</a:t>
            </a:r>
            <a:r>
              <a:rPr sz="2800" spc="-20" dirty="0">
                <a:solidFill>
                  <a:srgbClr val="C00000"/>
                </a:solidFill>
                <a:latin typeface="Lucida Sans Unicode"/>
                <a:cs typeface="Lucida Sans Unicode"/>
              </a:rPr>
              <a:t>n</a:t>
            </a:r>
            <a:r>
              <a:rPr sz="2800" spc="-35" dirty="0">
                <a:solidFill>
                  <a:srgbClr val="C00000"/>
                </a:solidFill>
                <a:latin typeface="Lucida Sans Unicode"/>
                <a:cs typeface="Lucida Sans Unicode"/>
              </a:rPr>
              <a:t>o</a:t>
            </a:r>
            <a:r>
              <a:rPr sz="2800" spc="-50" dirty="0">
                <a:solidFill>
                  <a:srgbClr val="C00000"/>
                </a:solidFill>
                <a:latin typeface="Lucida Sans Unicode"/>
                <a:cs typeface="Lucida Sans Unicode"/>
              </a:rPr>
              <a:t>g</a:t>
            </a:r>
            <a:r>
              <a:rPr sz="2800" spc="-30" dirty="0">
                <a:solidFill>
                  <a:srgbClr val="C00000"/>
                </a:solidFill>
                <a:latin typeface="Lucida Sans Unicode"/>
                <a:cs typeface="Lucida Sans Unicode"/>
              </a:rPr>
              <a:t>e</a:t>
            </a:r>
            <a:r>
              <a:rPr sz="2800" spc="-20" dirty="0">
                <a:solidFill>
                  <a:srgbClr val="C00000"/>
                </a:solidFill>
                <a:latin typeface="Lucida Sans Unicode"/>
                <a:cs typeface="Lucida Sans Unicode"/>
              </a:rPr>
              <a:t>n</a:t>
            </a:r>
            <a:r>
              <a:rPr sz="2800" spc="-40" dirty="0">
                <a:solidFill>
                  <a:srgbClr val="C00000"/>
                </a:solidFill>
                <a:latin typeface="Lucida Sans Unicode"/>
                <a:cs typeface="Lucida Sans Unicode"/>
              </a:rPr>
              <a:t>e</a:t>
            </a:r>
            <a:r>
              <a:rPr sz="2800" spc="-30" dirty="0">
                <a:solidFill>
                  <a:srgbClr val="C00000"/>
                </a:solidFill>
                <a:latin typeface="Lucida Sans Unicode"/>
                <a:cs typeface="Lucida Sans Unicode"/>
              </a:rPr>
              <a:t>si</a:t>
            </a:r>
            <a:r>
              <a:rPr sz="2800" spc="10" dirty="0">
                <a:solidFill>
                  <a:srgbClr val="C00000"/>
                </a:solidFill>
                <a:latin typeface="Lucida Sans Unicode"/>
                <a:cs typeface="Lucida Sans Unicode"/>
              </a:rPr>
              <a:t>s</a:t>
            </a:r>
            <a:r>
              <a:rPr sz="2800" spc="-10" dirty="0">
                <a:latin typeface="Lucida Sans Unicode"/>
                <a:cs typeface="Lucida Sans Unicode"/>
              </a:rPr>
              <a:t>:</a:t>
            </a:r>
            <a:r>
              <a:rPr sz="2800" spc="5" dirty="0">
                <a:latin typeface="Lucida Sans Unicode"/>
                <a:cs typeface="Lucida Sans Unicode"/>
              </a:rPr>
              <a:t> </a:t>
            </a:r>
            <a:r>
              <a:rPr sz="2800" spc="-45" dirty="0">
                <a:latin typeface="Lucida Sans Unicode"/>
                <a:cs typeface="Lucida Sans Unicode"/>
              </a:rPr>
              <a:t>P</a:t>
            </a:r>
            <a:r>
              <a:rPr sz="2800" spc="-40" dirty="0">
                <a:latin typeface="Lucida Sans Unicode"/>
                <a:cs typeface="Lucida Sans Unicode"/>
              </a:rPr>
              <a:t>h</a:t>
            </a:r>
            <a:r>
              <a:rPr sz="2800" spc="-45" dirty="0">
                <a:latin typeface="Lucida Sans Unicode"/>
                <a:cs typeface="Lucida Sans Unicode"/>
              </a:rPr>
              <a:t>e</a:t>
            </a:r>
            <a:r>
              <a:rPr sz="2800" spc="-30" dirty="0">
                <a:latin typeface="Lucida Sans Unicode"/>
                <a:cs typeface="Lucida Sans Unicode"/>
              </a:rPr>
              <a:t>not</a:t>
            </a:r>
            <a:r>
              <a:rPr sz="2800" spc="-20" dirty="0">
                <a:latin typeface="Lucida Sans Unicode"/>
                <a:cs typeface="Lucida Sans Unicode"/>
              </a:rPr>
              <a:t>y</a:t>
            </a:r>
            <a:r>
              <a:rPr sz="2800" spc="-35" dirty="0">
                <a:latin typeface="Lucida Sans Unicode"/>
                <a:cs typeface="Lucida Sans Unicode"/>
              </a:rPr>
              <a:t>p</a:t>
            </a:r>
            <a:r>
              <a:rPr sz="2800" spc="-30" dirty="0">
                <a:latin typeface="Lucida Sans Unicode"/>
                <a:cs typeface="Lucida Sans Unicode"/>
              </a:rPr>
              <a:t>i</a:t>
            </a:r>
            <a:r>
              <a:rPr sz="2800" spc="-15" dirty="0">
                <a:latin typeface="Lucida Sans Unicode"/>
                <a:cs typeface="Lucida Sans Unicode"/>
              </a:rPr>
              <a:t>c</a:t>
            </a:r>
            <a:r>
              <a:rPr sz="2800" spc="50" dirty="0">
                <a:latin typeface="Lucida Sans Unicode"/>
                <a:cs typeface="Lucida Sans Unicode"/>
              </a:rPr>
              <a:t> </a:t>
            </a:r>
            <a:r>
              <a:rPr sz="2800" spc="-20" dirty="0">
                <a:latin typeface="Lucida Sans Unicode"/>
                <a:cs typeface="Lucida Sans Unicode"/>
              </a:rPr>
              <a:t>(</a:t>
            </a:r>
            <a:r>
              <a:rPr sz="2800" spc="-30" dirty="0">
                <a:latin typeface="Lucida Sans Unicode"/>
                <a:cs typeface="Lucida Sans Unicode"/>
              </a:rPr>
              <a:t>tu</a:t>
            </a:r>
            <a:r>
              <a:rPr sz="2800" spc="-50" dirty="0">
                <a:latin typeface="Lucida Sans Unicode"/>
                <a:cs typeface="Lucida Sans Unicode"/>
              </a:rPr>
              <a:t>m</a:t>
            </a:r>
            <a:r>
              <a:rPr sz="2800" spc="-35" dirty="0">
                <a:latin typeface="Lucida Sans Unicode"/>
                <a:cs typeface="Lucida Sans Unicode"/>
              </a:rPr>
              <a:t>o</a:t>
            </a:r>
            <a:r>
              <a:rPr sz="2800" spc="-15" dirty="0">
                <a:latin typeface="Lucida Sans Unicode"/>
                <a:cs typeface="Lucida Sans Unicode"/>
              </a:rPr>
              <a:t>r</a:t>
            </a:r>
            <a:r>
              <a:rPr sz="2800" spc="-10" dirty="0">
                <a:latin typeface="Lucida Sans Unicode"/>
                <a:cs typeface="Lucida Sans Unicode"/>
              </a:rPr>
              <a:t> </a:t>
            </a:r>
            <a:r>
              <a:rPr sz="2800" spc="-25" dirty="0">
                <a:latin typeface="Lucida Sans Unicode"/>
                <a:cs typeface="Lucida Sans Unicode"/>
              </a:rPr>
              <a:t>p</a:t>
            </a:r>
            <a:r>
              <a:rPr sz="2800" spc="-40" dirty="0">
                <a:latin typeface="Lucida Sans Unicode"/>
                <a:cs typeface="Lucida Sans Unicode"/>
              </a:rPr>
              <a:t>r</a:t>
            </a:r>
            <a:r>
              <a:rPr sz="2800" spc="-35" dirty="0">
                <a:latin typeface="Lucida Sans Unicode"/>
                <a:cs typeface="Lucida Sans Unicode"/>
              </a:rPr>
              <a:t>ogr</a:t>
            </a:r>
            <a:r>
              <a:rPr sz="2800" spc="-30" dirty="0">
                <a:latin typeface="Lucida Sans Unicode"/>
                <a:cs typeface="Lucida Sans Unicode"/>
              </a:rPr>
              <a:t>essi</a:t>
            </a:r>
            <a:r>
              <a:rPr sz="2800" spc="-35" dirty="0">
                <a:latin typeface="Lucida Sans Unicode"/>
                <a:cs typeface="Lucida Sans Unicode"/>
              </a:rPr>
              <a:t>o</a:t>
            </a:r>
            <a:r>
              <a:rPr sz="2800" spc="-20" dirty="0">
                <a:latin typeface="Lucida Sans Unicode"/>
                <a:cs typeface="Lucida Sans Unicode"/>
              </a:rPr>
              <a:t>n</a:t>
            </a:r>
            <a:r>
              <a:rPr sz="2800" spc="-30" dirty="0">
                <a:latin typeface="Lucida Sans Unicode"/>
                <a:cs typeface="Lucida Sans Unicode"/>
              </a:rPr>
              <a:t>)</a:t>
            </a:r>
            <a:r>
              <a:rPr sz="2800" spc="-10" dirty="0">
                <a:latin typeface="Lucida Sans Unicode"/>
                <a:cs typeface="Lucida Sans Unicode"/>
              </a:rPr>
              <a:t>,</a:t>
            </a:r>
            <a:r>
              <a:rPr sz="2800" dirty="0">
                <a:latin typeface="Lucida Sans Unicode"/>
                <a:cs typeface="Lucida Sans Unicode"/>
              </a:rPr>
              <a:t>	</a:t>
            </a:r>
            <a:r>
              <a:rPr sz="2800" spc="-50" dirty="0">
                <a:latin typeface="Lucida Sans Unicode"/>
                <a:cs typeface="Lucida Sans Unicode"/>
              </a:rPr>
              <a:t>g</a:t>
            </a:r>
            <a:r>
              <a:rPr sz="2800" spc="-45" dirty="0">
                <a:latin typeface="Lucida Sans Unicode"/>
                <a:cs typeface="Lucida Sans Unicode"/>
              </a:rPr>
              <a:t>e</a:t>
            </a:r>
            <a:r>
              <a:rPr sz="2800" spc="-40" dirty="0">
                <a:latin typeface="Lucida Sans Unicode"/>
                <a:cs typeface="Lucida Sans Unicode"/>
              </a:rPr>
              <a:t>n</a:t>
            </a:r>
            <a:r>
              <a:rPr sz="2800" spc="-30" dirty="0">
                <a:latin typeface="Lucida Sans Unicode"/>
                <a:cs typeface="Lucida Sans Unicode"/>
              </a:rPr>
              <a:t>eti</a:t>
            </a:r>
            <a:r>
              <a:rPr sz="2800" spc="-15" dirty="0">
                <a:latin typeface="Lucida Sans Unicode"/>
                <a:cs typeface="Lucida Sans Unicode"/>
              </a:rPr>
              <a:t>c</a:t>
            </a:r>
            <a:r>
              <a:rPr sz="2800" spc="45" dirty="0">
                <a:latin typeface="Lucida Sans Unicode"/>
                <a:cs typeface="Lucida Sans Unicode"/>
              </a:rPr>
              <a:t> </a:t>
            </a:r>
            <a:r>
              <a:rPr sz="2800" spc="-20" dirty="0">
                <a:latin typeface="Lucida Sans Unicode"/>
                <a:cs typeface="Lucida Sans Unicode"/>
              </a:rPr>
              <a:t>(</a:t>
            </a:r>
            <a:r>
              <a:rPr sz="2800" spc="-25" dirty="0">
                <a:latin typeface="Lucida Sans Unicode"/>
                <a:cs typeface="Lucida Sans Unicode"/>
              </a:rPr>
              <a:t>a</a:t>
            </a:r>
            <a:r>
              <a:rPr sz="2800" spc="-40" dirty="0">
                <a:latin typeface="Lucida Sans Unicode"/>
                <a:cs typeface="Lucida Sans Unicode"/>
              </a:rPr>
              <a:t>c</a:t>
            </a:r>
            <a:r>
              <a:rPr sz="2800" spc="-35" dirty="0">
                <a:latin typeface="Lucida Sans Unicode"/>
                <a:cs typeface="Lucida Sans Unicode"/>
              </a:rPr>
              <a:t>c</a:t>
            </a:r>
            <a:r>
              <a:rPr sz="2800" spc="-30" dirty="0">
                <a:latin typeface="Lucida Sans Unicode"/>
                <a:cs typeface="Lucida Sans Unicode"/>
              </a:rPr>
              <a:t>u</a:t>
            </a:r>
            <a:r>
              <a:rPr sz="2800" spc="-50" dirty="0">
                <a:latin typeface="Lucida Sans Unicode"/>
                <a:cs typeface="Lucida Sans Unicode"/>
              </a:rPr>
              <a:t>m</a:t>
            </a:r>
            <a:r>
              <a:rPr sz="2800" spc="-20" dirty="0">
                <a:latin typeface="Lucida Sans Unicode"/>
                <a:cs typeface="Lucida Sans Unicode"/>
              </a:rPr>
              <a:t>u</a:t>
            </a:r>
            <a:r>
              <a:rPr sz="2800" spc="-40" dirty="0">
                <a:latin typeface="Lucida Sans Unicode"/>
                <a:cs typeface="Lucida Sans Unicode"/>
              </a:rPr>
              <a:t>l</a:t>
            </a:r>
            <a:r>
              <a:rPr sz="2800" spc="-25" dirty="0">
                <a:latin typeface="Lucida Sans Unicode"/>
                <a:cs typeface="Lucida Sans Unicode"/>
              </a:rPr>
              <a:t>a</a:t>
            </a:r>
            <a:r>
              <a:rPr sz="2800" spc="-40" dirty="0">
                <a:latin typeface="Lucida Sans Unicode"/>
                <a:cs typeface="Lucida Sans Unicode"/>
              </a:rPr>
              <a:t>t</a:t>
            </a:r>
            <a:r>
              <a:rPr sz="2800" spc="-30" dirty="0">
                <a:latin typeface="Lucida Sans Unicode"/>
                <a:cs typeface="Lucida Sans Unicode"/>
              </a:rPr>
              <a:t>i</a:t>
            </a:r>
            <a:r>
              <a:rPr sz="2800" spc="-35" dirty="0">
                <a:latin typeface="Lucida Sans Unicode"/>
                <a:cs typeface="Lucida Sans Unicode"/>
              </a:rPr>
              <a:t>o</a:t>
            </a:r>
            <a:r>
              <a:rPr sz="2800" spc="-20" dirty="0">
                <a:latin typeface="Lucida Sans Unicode"/>
                <a:cs typeface="Lucida Sans Unicode"/>
              </a:rPr>
              <a:t>n</a:t>
            </a:r>
            <a:r>
              <a:rPr sz="2800" spc="50" dirty="0">
                <a:latin typeface="Lucida Sans Unicode"/>
                <a:cs typeface="Lucida Sans Unicode"/>
              </a:rPr>
              <a:t> </a:t>
            </a:r>
            <a:r>
              <a:rPr sz="2800" spc="-30" dirty="0">
                <a:latin typeface="Lucida Sans Unicode"/>
                <a:cs typeface="Lucida Sans Unicode"/>
              </a:rPr>
              <a:t>of</a:t>
            </a:r>
            <a:r>
              <a:rPr sz="2800" spc="-25" dirty="0">
                <a:latin typeface="Lucida Sans Unicode"/>
                <a:cs typeface="Lucida Sans Unicode"/>
              </a:rPr>
              <a:t> </a:t>
            </a:r>
            <a:r>
              <a:rPr sz="2800" spc="-35" dirty="0">
                <a:latin typeface="Lucida Sans Unicode"/>
                <a:cs typeface="Lucida Sans Unicode"/>
              </a:rPr>
              <a:t>mu</a:t>
            </a:r>
            <a:r>
              <a:rPr sz="2800" spc="-30" dirty="0">
                <a:latin typeface="Lucida Sans Unicode"/>
                <a:cs typeface="Lucida Sans Unicode"/>
              </a:rPr>
              <a:t>tati</a:t>
            </a:r>
            <a:r>
              <a:rPr sz="2800" spc="-35" dirty="0">
                <a:latin typeface="Lucida Sans Unicode"/>
                <a:cs typeface="Lucida Sans Unicode"/>
              </a:rPr>
              <a:t>o</a:t>
            </a:r>
            <a:r>
              <a:rPr sz="2800" spc="-30" dirty="0">
                <a:latin typeface="Lucida Sans Unicode"/>
                <a:cs typeface="Lucida Sans Unicode"/>
              </a:rPr>
              <a:t>n</a:t>
            </a:r>
            <a:r>
              <a:rPr sz="2800" spc="-40" dirty="0">
                <a:latin typeface="Lucida Sans Unicode"/>
                <a:cs typeface="Lucida Sans Unicode"/>
              </a:rPr>
              <a:t>s</a:t>
            </a:r>
            <a:r>
              <a:rPr sz="2800" spc="-10" dirty="0">
                <a:latin typeface="Lucida Sans Unicode"/>
                <a:cs typeface="Lucida Sans Unicode"/>
              </a:rPr>
              <a:t>)</a:t>
            </a:r>
            <a:endParaRPr sz="2800">
              <a:latin typeface="Lucida Sans Unicode"/>
              <a:cs typeface="Lucida Sans Unicode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4632961" y="6377940"/>
            <a:ext cx="2926079" cy="3429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8107680" y="6377940"/>
            <a:ext cx="2103120" cy="34290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776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5789673"/>
            <a:ext cx="3398520" cy="10683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0" y="5784351"/>
            <a:ext cx="3371850" cy="107364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711859" y="564936"/>
            <a:ext cx="7884159" cy="52014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5890"/>
            <a:r>
              <a:rPr lang="en-US" sz="3200" dirty="0" smtClean="0">
                <a:solidFill>
                  <a:srgbClr val="C00000"/>
                </a:solidFill>
                <a:latin typeface="Lucida Sans Unicode"/>
                <a:cs typeface="Lucida Sans Unicode"/>
              </a:rPr>
              <a:t>4-</a:t>
            </a:r>
            <a:r>
              <a:rPr sz="3200" dirty="0" smtClean="0">
                <a:solidFill>
                  <a:srgbClr val="C00000"/>
                </a:solidFill>
                <a:latin typeface="Lucida Sans Unicode"/>
                <a:cs typeface="Lucida Sans Unicode"/>
              </a:rPr>
              <a:t>I</a:t>
            </a:r>
            <a:r>
              <a:rPr sz="3200" spc="15" dirty="0" smtClean="0">
                <a:solidFill>
                  <a:srgbClr val="C00000"/>
                </a:solidFill>
                <a:latin typeface="Lucida Sans Unicode"/>
                <a:cs typeface="Lucida Sans Unicode"/>
              </a:rPr>
              <a:t>n</a:t>
            </a:r>
            <a:r>
              <a:rPr sz="3200" dirty="0" smtClean="0">
                <a:solidFill>
                  <a:srgbClr val="C00000"/>
                </a:solidFill>
                <a:latin typeface="Lucida Sans Unicode"/>
                <a:cs typeface="Lucida Sans Unicode"/>
              </a:rPr>
              <a:t>vo</a:t>
            </a:r>
            <a:r>
              <a:rPr sz="3200" spc="-10" dirty="0" smtClean="0">
                <a:solidFill>
                  <a:srgbClr val="C00000"/>
                </a:solidFill>
                <a:latin typeface="Lucida Sans Unicode"/>
                <a:cs typeface="Lucida Sans Unicode"/>
              </a:rPr>
              <a:t>l</a:t>
            </a:r>
            <a:r>
              <a:rPr sz="3200" spc="-5" dirty="0" smtClean="0">
                <a:solidFill>
                  <a:srgbClr val="C00000"/>
                </a:solidFill>
                <a:latin typeface="Lucida Sans Unicode"/>
                <a:cs typeface="Lucida Sans Unicode"/>
              </a:rPr>
              <a:t>vem</a:t>
            </a:r>
            <a:r>
              <a:rPr sz="3200" spc="5" dirty="0" smtClean="0">
                <a:solidFill>
                  <a:srgbClr val="C00000"/>
                </a:solidFill>
                <a:latin typeface="Lucida Sans Unicode"/>
                <a:cs typeface="Lucida Sans Unicode"/>
              </a:rPr>
              <a:t>e</a:t>
            </a:r>
            <a:r>
              <a:rPr sz="3200" spc="-10" dirty="0" smtClean="0">
                <a:solidFill>
                  <a:srgbClr val="C00000"/>
                </a:solidFill>
                <a:latin typeface="Lucida Sans Unicode"/>
                <a:cs typeface="Lucida Sans Unicode"/>
              </a:rPr>
              <a:t>n</a:t>
            </a:r>
            <a:r>
              <a:rPr sz="3200" dirty="0" smtClean="0">
                <a:solidFill>
                  <a:srgbClr val="C00000"/>
                </a:solidFill>
                <a:latin typeface="Lucida Sans Unicode"/>
                <a:cs typeface="Lucida Sans Unicode"/>
              </a:rPr>
              <a:t>t</a:t>
            </a:r>
            <a:r>
              <a:rPr sz="3200" spc="-30" dirty="0" smtClean="0">
                <a:solidFill>
                  <a:srgbClr val="C00000"/>
                </a:solidFill>
                <a:latin typeface="Lucida Sans Unicode"/>
                <a:cs typeface="Lucida Sans Unicode"/>
              </a:rPr>
              <a:t> </a:t>
            </a:r>
            <a:r>
              <a:rPr sz="3200" dirty="0">
                <a:solidFill>
                  <a:srgbClr val="C00000"/>
                </a:solidFill>
                <a:latin typeface="Lucida Sans Unicode"/>
                <a:cs typeface="Lucida Sans Unicode"/>
              </a:rPr>
              <a:t>of</a:t>
            </a:r>
            <a:r>
              <a:rPr sz="3200" spc="-30" dirty="0">
                <a:solidFill>
                  <a:srgbClr val="C00000"/>
                </a:solidFill>
                <a:latin typeface="Lucida Sans Unicode"/>
                <a:cs typeface="Lucida Sans Unicode"/>
              </a:rPr>
              <a:t> </a:t>
            </a:r>
            <a:r>
              <a:rPr sz="3200" spc="15" dirty="0">
                <a:solidFill>
                  <a:srgbClr val="C00000"/>
                </a:solidFill>
                <a:latin typeface="Lucida Sans Unicode"/>
                <a:cs typeface="Lucida Sans Unicode"/>
              </a:rPr>
              <a:t>n</a:t>
            </a:r>
            <a:r>
              <a:rPr sz="3200" dirty="0">
                <a:solidFill>
                  <a:srgbClr val="C00000"/>
                </a:solidFill>
                <a:latin typeface="Lucida Sans Unicode"/>
                <a:cs typeface="Lucida Sans Unicode"/>
              </a:rPr>
              <a:t>o</a:t>
            </a:r>
            <a:r>
              <a:rPr sz="3200" spc="-5" dirty="0">
                <a:solidFill>
                  <a:srgbClr val="C00000"/>
                </a:solidFill>
                <a:latin typeface="Lucida Sans Unicode"/>
                <a:cs typeface="Lucida Sans Unicode"/>
              </a:rPr>
              <a:t>rma</a:t>
            </a:r>
            <a:r>
              <a:rPr sz="3200" dirty="0">
                <a:solidFill>
                  <a:srgbClr val="C00000"/>
                </a:solidFill>
                <a:latin typeface="Lucida Sans Unicode"/>
                <a:cs typeface="Lucida Sans Unicode"/>
              </a:rPr>
              <a:t>l</a:t>
            </a:r>
            <a:r>
              <a:rPr sz="3200" spc="-55" dirty="0">
                <a:solidFill>
                  <a:srgbClr val="C00000"/>
                </a:solidFill>
                <a:latin typeface="Lucida Sans Unicode"/>
                <a:cs typeface="Lucida Sans Unicode"/>
              </a:rPr>
              <a:t> </a:t>
            </a:r>
            <a:r>
              <a:rPr sz="3200" spc="-5" dirty="0">
                <a:solidFill>
                  <a:srgbClr val="C00000"/>
                </a:solidFill>
                <a:latin typeface="Lucida Sans Unicode"/>
                <a:cs typeface="Lucida Sans Unicode"/>
              </a:rPr>
              <a:t>r</a:t>
            </a:r>
            <a:r>
              <a:rPr sz="3200" spc="15" dirty="0">
                <a:solidFill>
                  <a:srgbClr val="C00000"/>
                </a:solidFill>
                <a:latin typeface="Lucida Sans Unicode"/>
                <a:cs typeface="Lucida Sans Unicode"/>
              </a:rPr>
              <a:t>e</a:t>
            </a:r>
            <a:r>
              <a:rPr sz="3200" spc="-10" dirty="0">
                <a:solidFill>
                  <a:srgbClr val="C00000"/>
                </a:solidFill>
                <a:latin typeface="Lucida Sans Unicode"/>
                <a:cs typeface="Lucida Sans Unicode"/>
              </a:rPr>
              <a:t>g</a:t>
            </a:r>
            <a:r>
              <a:rPr sz="3200" spc="15" dirty="0">
                <a:solidFill>
                  <a:srgbClr val="C00000"/>
                </a:solidFill>
                <a:latin typeface="Lucida Sans Unicode"/>
                <a:cs typeface="Lucida Sans Unicode"/>
              </a:rPr>
              <a:t>u</a:t>
            </a:r>
            <a:r>
              <a:rPr sz="3200" spc="-5" dirty="0">
                <a:solidFill>
                  <a:srgbClr val="C00000"/>
                </a:solidFill>
                <a:latin typeface="Lucida Sans Unicode"/>
                <a:cs typeface="Lucida Sans Unicode"/>
              </a:rPr>
              <a:t>latory</a:t>
            </a:r>
            <a:endParaRPr sz="3200" dirty="0">
              <a:latin typeface="Lucida Sans Unicode"/>
              <a:cs typeface="Lucida Sans Unicode"/>
            </a:endParaRPr>
          </a:p>
          <a:p>
            <a:pPr marL="268605"/>
            <a:r>
              <a:rPr sz="3200" spc="-10" dirty="0">
                <a:solidFill>
                  <a:srgbClr val="C00000"/>
                </a:solidFill>
                <a:latin typeface="Lucida Sans Unicode"/>
                <a:cs typeface="Lucida Sans Unicode"/>
              </a:rPr>
              <a:t>g</a:t>
            </a:r>
            <a:r>
              <a:rPr sz="3200" spc="10" dirty="0">
                <a:solidFill>
                  <a:srgbClr val="C00000"/>
                </a:solidFill>
                <a:latin typeface="Lucida Sans Unicode"/>
                <a:cs typeface="Lucida Sans Unicode"/>
              </a:rPr>
              <a:t>en</a:t>
            </a:r>
            <a:r>
              <a:rPr sz="3200" dirty="0">
                <a:solidFill>
                  <a:srgbClr val="C00000"/>
                </a:solidFill>
                <a:latin typeface="Lucida Sans Unicode"/>
                <a:cs typeface="Lucida Sans Unicode"/>
              </a:rPr>
              <a:t>e</a:t>
            </a:r>
            <a:r>
              <a:rPr sz="3200" spc="-5" dirty="0">
                <a:solidFill>
                  <a:srgbClr val="C00000"/>
                </a:solidFill>
                <a:latin typeface="Lucida Sans Unicode"/>
                <a:cs typeface="Lucida Sans Unicode"/>
              </a:rPr>
              <a:t>s</a:t>
            </a:r>
            <a:r>
              <a:rPr sz="3200" dirty="0">
                <a:solidFill>
                  <a:srgbClr val="C00000"/>
                </a:solidFill>
                <a:latin typeface="Lucida Sans Unicode"/>
                <a:cs typeface="Lucida Sans Unicode"/>
              </a:rPr>
              <a:t>:</a:t>
            </a:r>
            <a:endParaRPr sz="3200" dirty="0">
              <a:latin typeface="Lucida Sans Unicode"/>
              <a:cs typeface="Lucida Sans Unicode"/>
            </a:endParaRPr>
          </a:p>
          <a:p>
            <a:pPr>
              <a:spcBef>
                <a:spcPts val="11"/>
              </a:spcBef>
            </a:pPr>
            <a:endParaRPr sz="4000" dirty="0">
              <a:latin typeface="Times New Roman"/>
              <a:cs typeface="Times New Roman"/>
            </a:endParaRPr>
          </a:p>
          <a:p>
            <a:pPr marL="12700"/>
            <a:r>
              <a:rPr sz="3200" spc="-5" dirty="0">
                <a:latin typeface="Lucida Sans Unicode"/>
                <a:cs typeface="Lucida Sans Unicode"/>
              </a:rPr>
              <a:t>A</a:t>
            </a:r>
            <a:r>
              <a:rPr sz="3200" dirty="0">
                <a:latin typeface="Lucida Sans Unicode"/>
                <a:cs typeface="Lucida Sans Unicode"/>
              </a:rPr>
              <a:t>:</a:t>
            </a:r>
            <a:r>
              <a:rPr sz="3200" spc="-10" dirty="0">
                <a:latin typeface="Lucida Sans Unicode"/>
                <a:cs typeface="Lucida Sans Unicode"/>
              </a:rPr>
              <a:t> </a:t>
            </a:r>
            <a:r>
              <a:rPr sz="3200" dirty="0">
                <a:latin typeface="Lucida Sans Unicode"/>
                <a:cs typeface="Lucida Sans Unicode"/>
              </a:rPr>
              <a:t>The</a:t>
            </a:r>
            <a:r>
              <a:rPr sz="3200" spc="-5" dirty="0">
                <a:latin typeface="Lucida Sans Unicode"/>
                <a:cs typeface="Lucida Sans Unicode"/>
              </a:rPr>
              <a:t> </a:t>
            </a:r>
            <a:r>
              <a:rPr sz="3200" spc="-20" dirty="0">
                <a:latin typeface="Lucida Sans Unicode"/>
                <a:cs typeface="Lucida Sans Unicode"/>
              </a:rPr>
              <a:t>g</a:t>
            </a:r>
            <a:r>
              <a:rPr sz="3200" spc="-5" dirty="0">
                <a:latin typeface="Lucida Sans Unicode"/>
                <a:cs typeface="Lucida Sans Unicode"/>
              </a:rPr>
              <a:t>row</a:t>
            </a:r>
            <a:r>
              <a:rPr sz="3200" spc="10" dirty="0">
                <a:latin typeface="Lucida Sans Unicode"/>
                <a:cs typeface="Lucida Sans Unicode"/>
              </a:rPr>
              <a:t>t</a:t>
            </a:r>
            <a:r>
              <a:rPr sz="3200" dirty="0">
                <a:latin typeface="Lucida Sans Unicode"/>
                <a:cs typeface="Lucida Sans Unicode"/>
              </a:rPr>
              <a:t>h </a:t>
            </a:r>
            <a:r>
              <a:rPr sz="3200" spc="-10" dirty="0">
                <a:latin typeface="Lucida Sans Unicode"/>
                <a:cs typeface="Lucida Sans Unicode"/>
              </a:rPr>
              <a:t>p</a:t>
            </a:r>
            <a:r>
              <a:rPr sz="3200" spc="-15" dirty="0">
                <a:latin typeface="Lucida Sans Unicode"/>
                <a:cs typeface="Lucida Sans Unicode"/>
              </a:rPr>
              <a:t>r</a:t>
            </a:r>
            <a:r>
              <a:rPr sz="3200" spc="-5" dirty="0">
                <a:latin typeface="Lucida Sans Unicode"/>
                <a:cs typeface="Lucida Sans Unicode"/>
              </a:rPr>
              <a:t>omo</a:t>
            </a:r>
            <a:r>
              <a:rPr sz="3200" dirty="0">
                <a:latin typeface="Lucida Sans Unicode"/>
                <a:cs typeface="Lucida Sans Unicode"/>
              </a:rPr>
              <a:t>t</a:t>
            </a:r>
            <a:r>
              <a:rPr sz="3200" spc="-15" dirty="0">
                <a:latin typeface="Lucida Sans Unicode"/>
                <a:cs typeface="Lucida Sans Unicode"/>
              </a:rPr>
              <a:t>i</a:t>
            </a:r>
            <a:r>
              <a:rPr sz="3200" spc="5" dirty="0">
                <a:latin typeface="Lucida Sans Unicode"/>
                <a:cs typeface="Lucida Sans Unicode"/>
              </a:rPr>
              <a:t>n</a:t>
            </a:r>
            <a:r>
              <a:rPr sz="3200" dirty="0">
                <a:latin typeface="Lucida Sans Unicode"/>
                <a:cs typeface="Lucida Sans Unicode"/>
              </a:rPr>
              <a:t>g</a:t>
            </a:r>
            <a:r>
              <a:rPr sz="3200" spc="-25" dirty="0">
                <a:latin typeface="Lucida Sans Unicode"/>
                <a:cs typeface="Lucida Sans Unicode"/>
              </a:rPr>
              <a:t> </a:t>
            </a:r>
            <a:r>
              <a:rPr sz="3200" dirty="0">
                <a:latin typeface="Lucida Sans Unicode"/>
                <a:cs typeface="Lucida Sans Unicode"/>
              </a:rPr>
              <a:t>gen</a:t>
            </a:r>
            <a:r>
              <a:rPr sz="3200" spc="5" dirty="0">
                <a:latin typeface="Lucida Sans Unicode"/>
                <a:cs typeface="Lucida Sans Unicode"/>
              </a:rPr>
              <a:t>e</a:t>
            </a:r>
            <a:r>
              <a:rPr sz="3200" dirty="0">
                <a:latin typeface="Lucida Sans Unicode"/>
                <a:cs typeface="Lucida Sans Unicode"/>
              </a:rPr>
              <a:t>s </a:t>
            </a:r>
            <a:r>
              <a:rPr sz="3200" spc="10" dirty="0">
                <a:latin typeface="Lucida Sans Unicode"/>
                <a:cs typeface="Lucida Sans Unicode"/>
              </a:rPr>
              <a:t>(</a:t>
            </a:r>
            <a:r>
              <a:rPr sz="3200" spc="-5" dirty="0">
                <a:latin typeface="Lucida Sans Unicode"/>
                <a:cs typeface="Lucida Sans Unicode"/>
              </a:rPr>
              <a:t>prot</a:t>
            </a:r>
            <a:r>
              <a:rPr sz="3200" spc="-15" dirty="0">
                <a:latin typeface="Lucida Sans Unicode"/>
                <a:cs typeface="Lucida Sans Unicode"/>
              </a:rPr>
              <a:t>o</a:t>
            </a:r>
            <a:r>
              <a:rPr sz="3200" dirty="0">
                <a:latin typeface="Lucida Sans Unicode"/>
                <a:cs typeface="Lucida Sans Unicode"/>
              </a:rPr>
              <a:t>-</a:t>
            </a:r>
          </a:p>
          <a:p>
            <a:pPr marL="268605"/>
            <a:r>
              <a:rPr sz="3200" spc="-5" dirty="0">
                <a:latin typeface="Lucida Sans Unicode"/>
                <a:cs typeface="Lucida Sans Unicode"/>
              </a:rPr>
              <a:t>o</a:t>
            </a:r>
            <a:r>
              <a:rPr sz="3200" spc="10" dirty="0">
                <a:latin typeface="Lucida Sans Unicode"/>
                <a:cs typeface="Lucida Sans Unicode"/>
              </a:rPr>
              <a:t>n</a:t>
            </a:r>
            <a:r>
              <a:rPr sz="3200" dirty="0">
                <a:latin typeface="Lucida Sans Unicode"/>
                <a:cs typeface="Lucida Sans Unicode"/>
              </a:rPr>
              <a:t>c</a:t>
            </a:r>
            <a:r>
              <a:rPr sz="3200" spc="-5" dirty="0">
                <a:latin typeface="Lucida Sans Unicode"/>
                <a:cs typeface="Lucida Sans Unicode"/>
              </a:rPr>
              <a:t>o</a:t>
            </a:r>
            <a:r>
              <a:rPr sz="3200" spc="-20" dirty="0">
                <a:latin typeface="Lucida Sans Unicode"/>
                <a:cs typeface="Lucida Sans Unicode"/>
              </a:rPr>
              <a:t>-</a:t>
            </a:r>
            <a:r>
              <a:rPr sz="3200" spc="-5" dirty="0">
                <a:latin typeface="Lucida Sans Unicode"/>
                <a:cs typeface="Lucida Sans Unicode"/>
              </a:rPr>
              <a:t>ge</a:t>
            </a:r>
            <a:r>
              <a:rPr sz="3200" dirty="0">
                <a:latin typeface="Lucida Sans Unicode"/>
                <a:cs typeface="Lucida Sans Unicode"/>
              </a:rPr>
              <a:t>ne</a:t>
            </a:r>
            <a:r>
              <a:rPr sz="3200" spc="-15" dirty="0">
                <a:latin typeface="Lucida Sans Unicode"/>
                <a:cs typeface="Lucida Sans Unicode"/>
              </a:rPr>
              <a:t>s</a:t>
            </a:r>
            <a:r>
              <a:rPr sz="3200" spc="-20" dirty="0">
                <a:latin typeface="Lucida Sans Unicode"/>
                <a:cs typeface="Lucida Sans Unicode"/>
              </a:rPr>
              <a:t>.</a:t>
            </a:r>
            <a:r>
              <a:rPr sz="3200" dirty="0">
                <a:latin typeface="Lucida Sans Unicode"/>
                <a:cs typeface="Lucida Sans Unicode"/>
              </a:rPr>
              <a:t>)</a:t>
            </a:r>
          </a:p>
          <a:p>
            <a:pPr marL="268605" marR="121285" indent="-256540">
              <a:spcBef>
                <a:spcPts val="395"/>
              </a:spcBef>
              <a:tabLst>
                <a:tab pos="5030470" algn="l"/>
              </a:tabLst>
            </a:pPr>
            <a:r>
              <a:rPr sz="3200" spc="5" dirty="0">
                <a:latin typeface="Lucida Sans Unicode"/>
                <a:cs typeface="Lucida Sans Unicode"/>
              </a:rPr>
              <a:t>B</a:t>
            </a:r>
            <a:r>
              <a:rPr sz="3200" dirty="0">
                <a:latin typeface="Lucida Sans Unicode"/>
                <a:cs typeface="Lucida Sans Unicode"/>
              </a:rPr>
              <a:t>:</a:t>
            </a:r>
            <a:r>
              <a:rPr sz="3200" spc="-25" dirty="0">
                <a:latin typeface="Lucida Sans Unicode"/>
                <a:cs typeface="Lucida Sans Unicode"/>
              </a:rPr>
              <a:t> </a:t>
            </a:r>
            <a:r>
              <a:rPr sz="3200" spc="-5" dirty="0">
                <a:latin typeface="Lucida Sans Unicode"/>
                <a:cs typeface="Lucida Sans Unicode"/>
              </a:rPr>
              <a:t>T</a:t>
            </a:r>
            <a:r>
              <a:rPr sz="3200" spc="5" dirty="0">
                <a:latin typeface="Lucida Sans Unicode"/>
                <a:cs typeface="Lucida Sans Unicode"/>
              </a:rPr>
              <a:t>h</a:t>
            </a:r>
            <a:r>
              <a:rPr sz="3200" dirty="0">
                <a:latin typeface="Lucida Sans Unicode"/>
                <a:cs typeface="Lucida Sans Unicode"/>
              </a:rPr>
              <a:t>e growth</a:t>
            </a:r>
            <a:r>
              <a:rPr sz="3200" spc="-40" dirty="0">
                <a:latin typeface="Lucida Sans Unicode"/>
                <a:cs typeface="Lucida Sans Unicode"/>
              </a:rPr>
              <a:t> </a:t>
            </a:r>
            <a:r>
              <a:rPr sz="3200" spc="-5" dirty="0">
                <a:latin typeface="Lucida Sans Unicode"/>
                <a:cs typeface="Lucida Sans Unicode"/>
              </a:rPr>
              <a:t>inhibi</a:t>
            </a:r>
            <a:r>
              <a:rPr sz="3200" spc="5" dirty="0">
                <a:latin typeface="Lucida Sans Unicode"/>
                <a:cs typeface="Lucida Sans Unicode"/>
              </a:rPr>
              <a:t>t</a:t>
            </a:r>
            <a:r>
              <a:rPr sz="3200" spc="-5" dirty="0">
                <a:latin typeface="Lucida Sans Unicode"/>
                <a:cs typeface="Lucida Sans Unicode"/>
              </a:rPr>
              <a:t>in</a:t>
            </a:r>
            <a:r>
              <a:rPr sz="3200" dirty="0">
                <a:latin typeface="Lucida Sans Unicode"/>
                <a:cs typeface="Lucida Sans Unicode"/>
              </a:rPr>
              <a:t>g	gen</a:t>
            </a:r>
            <a:r>
              <a:rPr sz="3200" spc="5" dirty="0">
                <a:latin typeface="Lucida Sans Unicode"/>
                <a:cs typeface="Lucida Sans Unicode"/>
              </a:rPr>
              <a:t>e</a:t>
            </a:r>
            <a:r>
              <a:rPr sz="3200" dirty="0">
                <a:latin typeface="Lucida Sans Unicode"/>
                <a:cs typeface="Lucida Sans Unicode"/>
              </a:rPr>
              <a:t>s</a:t>
            </a:r>
            <a:r>
              <a:rPr sz="3200" spc="10" dirty="0">
                <a:latin typeface="Lucida Sans Unicode"/>
                <a:cs typeface="Lucida Sans Unicode"/>
              </a:rPr>
              <a:t> </a:t>
            </a:r>
            <a:r>
              <a:rPr sz="3200" spc="15" dirty="0">
                <a:latin typeface="Lucida Sans Unicode"/>
                <a:cs typeface="Lucida Sans Unicode"/>
              </a:rPr>
              <a:t>(</a:t>
            </a:r>
            <a:r>
              <a:rPr sz="3200" spc="10" dirty="0">
                <a:latin typeface="Lucida Sans Unicode"/>
                <a:cs typeface="Lucida Sans Unicode"/>
              </a:rPr>
              <a:t>c</a:t>
            </a:r>
            <a:r>
              <a:rPr sz="3200" spc="-10" dirty="0">
                <a:latin typeface="Lucida Sans Unicode"/>
                <a:cs typeface="Lucida Sans Unicode"/>
              </a:rPr>
              <a:t>a</a:t>
            </a:r>
            <a:r>
              <a:rPr sz="3200" dirty="0">
                <a:latin typeface="Lucida Sans Unicode"/>
                <a:cs typeface="Lucida Sans Unicode"/>
              </a:rPr>
              <a:t>n</a:t>
            </a:r>
            <a:r>
              <a:rPr sz="3200" spc="5" dirty="0">
                <a:latin typeface="Lucida Sans Unicode"/>
                <a:cs typeface="Lucida Sans Unicode"/>
              </a:rPr>
              <a:t>cer </a:t>
            </a:r>
            <a:r>
              <a:rPr sz="3200" spc="-5" dirty="0">
                <a:latin typeface="Lucida Sans Unicode"/>
                <a:cs typeface="Lucida Sans Unicode"/>
              </a:rPr>
              <a:t>s</a:t>
            </a:r>
            <a:r>
              <a:rPr sz="3200" spc="25" dirty="0">
                <a:latin typeface="Lucida Sans Unicode"/>
                <a:cs typeface="Lucida Sans Unicode"/>
              </a:rPr>
              <a:t>u</a:t>
            </a:r>
            <a:r>
              <a:rPr sz="3200" spc="-5" dirty="0">
                <a:latin typeface="Lucida Sans Unicode"/>
                <a:cs typeface="Lucida Sans Unicode"/>
              </a:rPr>
              <a:t>ppr</a:t>
            </a:r>
            <a:r>
              <a:rPr sz="3200" spc="5" dirty="0">
                <a:latin typeface="Lucida Sans Unicode"/>
                <a:cs typeface="Lucida Sans Unicode"/>
              </a:rPr>
              <a:t>e</a:t>
            </a:r>
            <a:r>
              <a:rPr sz="3200" dirty="0">
                <a:latin typeface="Lucida Sans Unicode"/>
                <a:cs typeface="Lucida Sans Unicode"/>
              </a:rPr>
              <a:t>ssor</a:t>
            </a:r>
            <a:r>
              <a:rPr sz="3200" spc="-55" dirty="0">
                <a:latin typeface="Lucida Sans Unicode"/>
                <a:cs typeface="Lucida Sans Unicode"/>
              </a:rPr>
              <a:t> </a:t>
            </a:r>
            <a:r>
              <a:rPr sz="3200" spc="-10" dirty="0">
                <a:latin typeface="Lucida Sans Unicode"/>
                <a:cs typeface="Lucida Sans Unicode"/>
              </a:rPr>
              <a:t>g</a:t>
            </a:r>
            <a:r>
              <a:rPr sz="3200" spc="15" dirty="0">
                <a:latin typeface="Lucida Sans Unicode"/>
                <a:cs typeface="Lucida Sans Unicode"/>
              </a:rPr>
              <a:t>e</a:t>
            </a:r>
            <a:r>
              <a:rPr sz="3200" spc="10" dirty="0">
                <a:latin typeface="Lucida Sans Unicode"/>
                <a:cs typeface="Lucida Sans Unicode"/>
              </a:rPr>
              <a:t>n</a:t>
            </a:r>
            <a:r>
              <a:rPr sz="3200" spc="5" dirty="0">
                <a:latin typeface="Lucida Sans Unicode"/>
                <a:cs typeface="Lucida Sans Unicode"/>
              </a:rPr>
              <a:t>e</a:t>
            </a:r>
            <a:r>
              <a:rPr sz="3200" spc="-20" dirty="0">
                <a:latin typeface="Lucida Sans Unicode"/>
                <a:cs typeface="Lucida Sans Unicode"/>
              </a:rPr>
              <a:t>s</a:t>
            </a:r>
            <a:r>
              <a:rPr sz="3200" spc="-5" dirty="0">
                <a:latin typeface="Lucida Sans Unicode"/>
                <a:cs typeface="Lucida Sans Unicode"/>
              </a:rPr>
              <a:t>.</a:t>
            </a:r>
            <a:r>
              <a:rPr sz="3200" dirty="0">
                <a:latin typeface="Lucida Sans Unicode"/>
                <a:cs typeface="Lucida Sans Unicode"/>
              </a:rPr>
              <a:t>)</a:t>
            </a:r>
          </a:p>
          <a:p>
            <a:pPr marL="12700">
              <a:spcBef>
                <a:spcPts val="395"/>
              </a:spcBef>
            </a:pPr>
            <a:r>
              <a:rPr sz="3200" dirty="0">
                <a:latin typeface="Lucida Sans Unicode"/>
                <a:cs typeface="Lucida Sans Unicode"/>
              </a:rPr>
              <a:t>C: Genes </a:t>
            </a:r>
            <a:r>
              <a:rPr sz="3200" spc="-5" dirty="0">
                <a:latin typeface="Lucida Sans Unicode"/>
                <a:cs typeface="Lucida Sans Unicode"/>
              </a:rPr>
              <a:t>tha</a:t>
            </a:r>
            <a:r>
              <a:rPr sz="3200" dirty="0">
                <a:latin typeface="Lucida Sans Unicode"/>
                <a:cs typeface="Lucida Sans Unicode"/>
              </a:rPr>
              <a:t>t </a:t>
            </a:r>
            <a:r>
              <a:rPr sz="3200" spc="-5" dirty="0">
                <a:latin typeface="Lucida Sans Unicode"/>
                <a:cs typeface="Lucida Sans Unicode"/>
              </a:rPr>
              <a:t>con</a:t>
            </a:r>
            <a:r>
              <a:rPr sz="3200" spc="10" dirty="0">
                <a:latin typeface="Lucida Sans Unicode"/>
                <a:cs typeface="Lucida Sans Unicode"/>
              </a:rPr>
              <a:t>t</a:t>
            </a:r>
            <a:r>
              <a:rPr sz="3200" spc="-5" dirty="0">
                <a:latin typeface="Lucida Sans Unicode"/>
                <a:cs typeface="Lucida Sans Unicode"/>
              </a:rPr>
              <a:t>ro</a:t>
            </a:r>
            <a:r>
              <a:rPr sz="3200" dirty="0">
                <a:latin typeface="Lucida Sans Unicode"/>
                <a:cs typeface="Lucida Sans Unicode"/>
              </a:rPr>
              <a:t>l</a:t>
            </a:r>
            <a:r>
              <a:rPr sz="3200" spc="-80" dirty="0">
                <a:latin typeface="Lucida Sans Unicode"/>
                <a:cs typeface="Lucida Sans Unicode"/>
              </a:rPr>
              <a:t> </a:t>
            </a:r>
            <a:r>
              <a:rPr sz="3200" spc="-5" dirty="0">
                <a:latin typeface="Lucida Sans Unicode"/>
                <a:cs typeface="Lucida Sans Unicode"/>
              </a:rPr>
              <a:t>pro</a:t>
            </a:r>
            <a:r>
              <a:rPr sz="3200" spc="-15" dirty="0">
                <a:latin typeface="Lucida Sans Unicode"/>
                <a:cs typeface="Lucida Sans Unicode"/>
              </a:rPr>
              <a:t>g</a:t>
            </a:r>
            <a:r>
              <a:rPr sz="3200" spc="-20" dirty="0">
                <a:latin typeface="Lucida Sans Unicode"/>
                <a:cs typeface="Lucida Sans Unicode"/>
              </a:rPr>
              <a:t>r</a:t>
            </a:r>
            <a:r>
              <a:rPr sz="3200" spc="-5" dirty="0">
                <a:latin typeface="Lucida Sans Unicode"/>
                <a:cs typeface="Lucida Sans Unicode"/>
              </a:rPr>
              <a:t>am</a:t>
            </a:r>
            <a:r>
              <a:rPr sz="3200" spc="-20" dirty="0">
                <a:latin typeface="Lucida Sans Unicode"/>
                <a:cs typeface="Lucida Sans Unicode"/>
              </a:rPr>
              <a:t>m</a:t>
            </a:r>
            <a:r>
              <a:rPr sz="3200" dirty="0">
                <a:latin typeface="Lucida Sans Unicode"/>
                <a:cs typeface="Lucida Sans Unicode"/>
              </a:rPr>
              <a:t>ed </a:t>
            </a:r>
            <a:r>
              <a:rPr sz="3200" spc="-5" dirty="0">
                <a:latin typeface="Lucida Sans Unicode"/>
                <a:cs typeface="Lucida Sans Unicode"/>
              </a:rPr>
              <a:t>cell</a:t>
            </a:r>
            <a:endParaRPr sz="3200" dirty="0">
              <a:latin typeface="Lucida Sans Unicode"/>
              <a:cs typeface="Lucida Sans Unicode"/>
            </a:endParaRPr>
          </a:p>
          <a:p>
            <a:pPr marL="12700" indent="255904"/>
            <a:r>
              <a:rPr sz="3200" spc="-5" dirty="0">
                <a:latin typeface="Lucida Sans Unicode"/>
                <a:cs typeface="Lucida Sans Unicode"/>
              </a:rPr>
              <a:t>dea</a:t>
            </a:r>
            <a:r>
              <a:rPr sz="3200" spc="5" dirty="0">
                <a:latin typeface="Lucida Sans Unicode"/>
                <a:cs typeface="Lucida Sans Unicode"/>
              </a:rPr>
              <a:t>t</a:t>
            </a:r>
            <a:r>
              <a:rPr sz="3200" dirty="0">
                <a:latin typeface="Lucida Sans Unicode"/>
                <a:cs typeface="Lucida Sans Unicode"/>
              </a:rPr>
              <a:t>h</a:t>
            </a:r>
            <a:r>
              <a:rPr sz="3200" spc="-20" dirty="0">
                <a:latin typeface="Lucida Sans Unicode"/>
                <a:cs typeface="Lucida Sans Unicode"/>
              </a:rPr>
              <a:t> </a:t>
            </a:r>
            <a:r>
              <a:rPr sz="3200" spc="10" dirty="0">
                <a:latin typeface="Lucida Sans Unicode"/>
                <a:cs typeface="Lucida Sans Unicode"/>
              </a:rPr>
              <a:t>(</a:t>
            </a:r>
            <a:r>
              <a:rPr sz="3200" spc="-10" dirty="0">
                <a:latin typeface="Lucida Sans Unicode"/>
                <a:cs typeface="Lucida Sans Unicode"/>
              </a:rPr>
              <a:t>a</a:t>
            </a:r>
            <a:r>
              <a:rPr sz="3200" spc="10" dirty="0">
                <a:latin typeface="Lucida Sans Unicode"/>
                <a:cs typeface="Lucida Sans Unicode"/>
              </a:rPr>
              <a:t>p</a:t>
            </a:r>
            <a:r>
              <a:rPr sz="3200" spc="-5" dirty="0">
                <a:latin typeface="Lucida Sans Unicode"/>
                <a:cs typeface="Lucida Sans Unicode"/>
              </a:rPr>
              <a:t>op</a:t>
            </a:r>
            <a:r>
              <a:rPr sz="3200" spc="5" dirty="0">
                <a:latin typeface="Lucida Sans Unicode"/>
                <a:cs typeface="Lucida Sans Unicode"/>
              </a:rPr>
              <a:t>t</a:t>
            </a:r>
            <a:r>
              <a:rPr sz="3200" spc="-5" dirty="0">
                <a:latin typeface="Lucida Sans Unicode"/>
                <a:cs typeface="Lucida Sans Unicode"/>
              </a:rPr>
              <a:t>osi</a:t>
            </a:r>
            <a:r>
              <a:rPr sz="3200" spc="-20" dirty="0">
                <a:latin typeface="Lucida Sans Unicode"/>
                <a:cs typeface="Lucida Sans Unicode"/>
              </a:rPr>
              <a:t>s</a:t>
            </a:r>
            <a:r>
              <a:rPr sz="3200" spc="10" dirty="0">
                <a:latin typeface="Lucida Sans Unicode"/>
                <a:cs typeface="Lucida Sans Unicode"/>
              </a:rPr>
              <a:t>.</a:t>
            </a:r>
            <a:r>
              <a:rPr sz="3200" dirty="0">
                <a:latin typeface="Lucida Sans Unicode"/>
                <a:cs typeface="Lucida Sans Unicode"/>
              </a:rPr>
              <a:t>)</a:t>
            </a:r>
          </a:p>
          <a:p>
            <a:pPr marL="12700">
              <a:spcBef>
                <a:spcPts val="405"/>
              </a:spcBef>
            </a:pPr>
            <a:r>
              <a:rPr sz="3200" spc="-5" dirty="0">
                <a:latin typeface="Lucida Sans Unicode"/>
                <a:cs typeface="Lucida Sans Unicode"/>
              </a:rPr>
              <a:t>D</a:t>
            </a:r>
            <a:r>
              <a:rPr sz="3200" dirty="0">
                <a:latin typeface="Lucida Sans Unicode"/>
                <a:cs typeface="Lucida Sans Unicode"/>
              </a:rPr>
              <a:t>:</a:t>
            </a:r>
            <a:r>
              <a:rPr sz="3200" spc="5" dirty="0">
                <a:latin typeface="Lucida Sans Unicode"/>
                <a:cs typeface="Lucida Sans Unicode"/>
              </a:rPr>
              <a:t> </a:t>
            </a:r>
            <a:r>
              <a:rPr sz="3200" dirty="0">
                <a:latin typeface="Lucida Sans Unicode"/>
                <a:cs typeface="Lucida Sans Unicode"/>
              </a:rPr>
              <a:t>D</a:t>
            </a:r>
            <a:r>
              <a:rPr sz="3200" spc="-5" dirty="0">
                <a:latin typeface="Lucida Sans Unicode"/>
                <a:cs typeface="Lucida Sans Unicode"/>
              </a:rPr>
              <a:t>N</a:t>
            </a:r>
            <a:r>
              <a:rPr sz="3200" dirty="0">
                <a:latin typeface="Lucida Sans Unicode"/>
                <a:cs typeface="Lucida Sans Unicode"/>
              </a:rPr>
              <a:t>A</a:t>
            </a:r>
            <a:r>
              <a:rPr sz="3200" spc="-35" dirty="0">
                <a:latin typeface="Lucida Sans Unicode"/>
                <a:cs typeface="Lucida Sans Unicode"/>
              </a:rPr>
              <a:t> </a:t>
            </a:r>
            <a:r>
              <a:rPr sz="3200" spc="-5" dirty="0">
                <a:latin typeface="Lucida Sans Unicode"/>
                <a:cs typeface="Lucida Sans Unicode"/>
              </a:rPr>
              <a:t>r</a:t>
            </a:r>
            <a:r>
              <a:rPr sz="3200" spc="15" dirty="0">
                <a:latin typeface="Lucida Sans Unicode"/>
                <a:cs typeface="Lucida Sans Unicode"/>
              </a:rPr>
              <a:t>e</a:t>
            </a:r>
            <a:r>
              <a:rPr sz="3200" dirty="0">
                <a:latin typeface="Lucida Sans Unicode"/>
                <a:cs typeface="Lucida Sans Unicode"/>
              </a:rPr>
              <a:t>p</a:t>
            </a:r>
            <a:r>
              <a:rPr sz="3200" spc="-5" dirty="0">
                <a:latin typeface="Lucida Sans Unicode"/>
                <a:cs typeface="Lucida Sans Unicode"/>
              </a:rPr>
              <a:t>ai</a:t>
            </a:r>
            <a:r>
              <a:rPr sz="3200" dirty="0">
                <a:latin typeface="Lucida Sans Unicode"/>
                <a:cs typeface="Lucida Sans Unicode"/>
              </a:rPr>
              <a:t>r</a:t>
            </a:r>
            <a:r>
              <a:rPr sz="3200" spc="-20" dirty="0">
                <a:latin typeface="Lucida Sans Unicode"/>
                <a:cs typeface="Lucida Sans Unicode"/>
              </a:rPr>
              <a:t> </a:t>
            </a:r>
            <a:r>
              <a:rPr sz="3200" spc="-10" dirty="0">
                <a:latin typeface="Lucida Sans Unicode"/>
                <a:cs typeface="Lucida Sans Unicode"/>
              </a:rPr>
              <a:t>g</a:t>
            </a:r>
            <a:r>
              <a:rPr sz="3200" spc="15" dirty="0">
                <a:latin typeface="Lucida Sans Unicode"/>
                <a:cs typeface="Lucida Sans Unicode"/>
              </a:rPr>
              <a:t>e</a:t>
            </a:r>
            <a:r>
              <a:rPr sz="3200" spc="10" dirty="0">
                <a:latin typeface="Lucida Sans Unicode"/>
                <a:cs typeface="Lucida Sans Unicode"/>
              </a:rPr>
              <a:t>n</a:t>
            </a:r>
            <a:r>
              <a:rPr sz="3200" dirty="0">
                <a:latin typeface="Lucida Sans Unicode"/>
                <a:cs typeface="Lucida Sans Unicode"/>
              </a:rPr>
              <a:t>e</a:t>
            </a:r>
            <a:r>
              <a:rPr sz="3200" spc="20" dirty="0">
                <a:latin typeface="Lucida Sans Unicode"/>
                <a:cs typeface="Lucida Sans Unicode"/>
              </a:rPr>
              <a:t>s</a:t>
            </a:r>
            <a:r>
              <a:rPr sz="3200" dirty="0">
                <a:latin typeface="Lucida Sans Unicode"/>
                <a:cs typeface="Lucida Sans Unicode"/>
              </a:rPr>
              <a:t>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4632961" y="6377940"/>
            <a:ext cx="2926079" cy="3429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7680" y="6377940"/>
            <a:ext cx="2103120" cy="34290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6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2200" y="248098"/>
            <a:ext cx="10515600" cy="1559619"/>
          </a:xfrm>
          <a:prstGeom prst="rect">
            <a:avLst/>
          </a:prstGeom>
        </p:spPr>
        <p:txBody>
          <a:bodyPr vert="horz" wrap="square" lIns="0" tIns="1133056" rIns="0" bIns="0" rtlCol="0" anchor="ctr">
            <a:spAutoFit/>
          </a:bodyPr>
          <a:lstStyle/>
          <a:p>
            <a:pPr marL="337820">
              <a:lnSpc>
                <a:spcPct val="100000"/>
              </a:lnSpc>
            </a:pPr>
            <a:r>
              <a:rPr sz="2700" spc="-5" dirty="0">
                <a:latin typeface="Lucida Sans Unicode"/>
                <a:cs typeface="Lucida Sans Unicode"/>
              </a:rPr>
              <a:t>Tr</a:t>
            </a:r>
            <a:r>
              <a:rPr sz="2700" spc="-10" dirty="0">
                <a:latin typeface="Lucida Sans Unicode"/>
                <a:cs typeface="Lucida Sans Unicode"/>
              </a:rPr>
              <a:t>a</a:t>
            </a:r>
            <a:r>
              <a:rPr sz="2700" spc="-40" dirty="0">
                <a:latin typeface="Lucida Sans Unicode"/>
                <a:cs typeface="Lucida Sans Unicode"/>
              </a:rPr>
              <a:t>ns</a:t>
            </a:r>
            <a:r>
              <a:rPr sz="2700" spc="-10" dirty="0">
                <a:latin typeface="Lucida Sans Unicode"/>
                <a:cs typeface="Lucida Sans Unicode"/>
              </a:rPr>
              <a:t>f</a:t>
            </a:r>
            <a:r>
              <a:rPr sz="2700" spc="-5" dirty="0">
                <a:latin typeface="Lucida Sans Unicode"/>
                <a:cs typeface="Lucida Sans Unicode"/>
              </a:rPr>
              <a:t>orma</a:t>
            </a:r>
            <a:r>
              <a:rPr sz="2700" spc="-10" dirty="0">
                <a:latin typeface="Lucida Sans Unicode"/>
                <a:cs typeface="Lucida Sans Unicode"/>
              </a:rPr>
              <a:t>t</a:t>
            </a:r>
            <a:r>
              <a:rPr sz="2700" dirty="0">
                <a:latin typeface="Lucida Sans Unicode"/>
                <a:cs typeface="Lucida Sans Unicode"/>
              </a:rPr>
              <a:t>i</a:t>
            </a:r>
            <a:r>
              <a:rPr sz="2700" spc="-5" dirty="0">
                <a:latin typeface="Lucida Sans Unicode"/>
                <a:cs typeface="Lucida Sans Unicode"/>
              </a:rPr>
              <a:t>o</a:t>
            </a:r>
            <a:r>
              <a:rPr sz="2700" spc="-20" dirty="0">
                <a:latin typeface="Lucida Sans Unicode"/>
                <a:cs typeface="Lucida Sans Unicode"/>
              </a:rPr>
              <a:t>n</a:t>
            </a:r>
            <a:r>
              <a:rPr sz="2700" spc="-45" dirty="0">
                <a:latin typeface="Lucida Sans Unicode"/>
                <a:cs typeface="Lucida Sans Unicode"/>
              </a:rPr>
              <a:t> </a:t>
            </a:r>
            <a:r>
              <a:rPr sz="2700" spc="-5" dirty="0">
                <a:latin typeface="Lucida Sans Unicode"/>
                <a:cs typeface="Lucida Sans Unicode"/>
              </a:rPr>
              <a:t>o</a:t>
            </a:r>
            <a:r>
              <a:rPr sz="2700" spc="-10" dirty="0">
                <a:latin typeface="Lucida Sans Unicode"/>
                <a:cs typeface="Lucida Sans Unicode"/>
              </a:rPr>
              <a:t>f </a:t>
            </a:r>
            <a:r>
              <a:rPr sz="2700" spc="15" dirty="0">
                <a:latin typeface="Lucida Sans Unicode"/>
                <a:cs typeface="Lucida Sans Unicode"/>
              </a:rPr>
              <a:t>p</a:t>
            </a:r>
            <a:r>
              <a:rPr sz="2700" spc="-5" dirty="0">
                <a:latin typeface="Lucida Sans Unicode"/>
                <a:cs typeface="Lucida Sans Unicode"/>
              </a:rPr>
              <a:t>ro</a:t>
            </a:r>
            <a:r>
              <a:rPr sz="2700" dirty="0">
                <a:latin typeface="Lucida Sans Unicode"/>
                <a:cs typeface="Lucida Sans Unicode"/>
              </a:rPr>
              <a:t>t</a:t>
            </a:r>
            <a:r>
              <a:rPr sz="2700" spc="30" dirty="0">
                <a:latin typeface="Lucida Sans Unicode"/>
                <a:cs typeface="Lucida Sans Unicode"/>
              </a:rPr>
              <a:t>o</a:t>
            </a:r>
            <a:r>
              <a:rPr sz="2700" spc="-50" dirty="0">
                <a:latin typeface="Lucida Sans Unicode"/>
                <a:cs typeface="Lucida Sans Unicode"/>
              </a:rPr>
              <a:t>-</a:t>
            </a:r>
            <a:r>
              <a:rPr sz="2700" spc="-25" dirty="0">
                <a:latin typeface="Lucida Sans Unicode"/>
                <a:cs typeface="Lucida Sans Unicode"/>
              </a:rPr>
              <a:t>o</a:t>
            </a:r>
            <a:r>
              <a:rPr sz="2700" spc="-20" dirty="0">
                <a:latin typeface="Lucida Sans Unicode"/>
                <a:cs typeface="Lucida Sans Unicode"/>
              </a:rPr>
              <a:t>n</a:t>
            </a:r>
            <a:r>
              <a:rPr sz="2700" spc="-5" dirty="0">
                <a:latin typeface="Lucida Sans Unicode"/>
                <a:cs typeface="Lucida Sans Unicode"/>
              </a:rPr>
              <a:t>c</a:t>
            </a:r>
            <a:r>
              <a:rPr sz="2700" spc="-30" dirty="0">
                <a:latin typeface="Lucida Sans Unicode"/>
                <a:cs typeface="Lucida Sans Unicode"/>
              </a:rPr>
              <a:t>o</a:t>
            </a:r>
            <a:r>
              <a:rPr sz="2700" spc="-50" dirty="0">
                <a:latin typeface="Lucida Sans Unicode"/>
                <a:cs typeface="Lucida Sans Unicode"/>
              </a:rPr>
              <a:t>g</a:t>
            </a:r>
            <a:r>
              <a:rPr sz="2700" spc="-30" dirty="0">
                <a:latin typeface="Lucida Sans Unicode"/>
                <a:cs typeface="Lucida Sans Unicode"/>
              </a:rPr>
              <a:t>e</a:t>
            </a:r>
            <a:r>
              <a:rPr sz="2700" spc="-45" dirty="0">
                <a:latin typeface="Lucida Sans Unicode"/>
                <a:cs typeface="Lucida Sans Unicode"/>
              </a:rPr>
              <a:t>n</a:t>
            </a:r>
            <a:r>
              <a:rPr sz="2700" spc="-30" dirty="0">
                <a:latin typeface="Lucida Sans Unicode"/>
                <a:cs typeface="Lucida Sans Unicode"/>
              </a:rPr>
              <a:t>e</a:t>
            </a:r>
            <a:r>
              <a:rPr sz="2700" spc="-15" dirty="0">
                <a:latin typeface="Lucida Sans Unicode"/>
                <a:cs typeface="Lucida Sans Unicode"/>
              </a:rPr>
              <a:t>s</a:t>
            </a:r>
            <a:r>
              <a:rPr sz="2700" spc="5" dirty="0">
                <a:latin typeface="Lucida Sans Unicode"/>
                <a:cs typeface="Lucida Sans Unicode"/>
              </a:rPr>
              <a:t> </a:t>
            </a:r>
            <a:r>
              <a:rPr sz="2700" spc="10" dirty="0">
                <a:latin typeface="Lucida Sans Unicode"/>
                <a:cs typeface="Lucida Sans Unicode"/>
              </a:rPr>
              <a:t>t</a:t>
            </a:r>
            <a:r>
              <a:rPr sz="2700" dirty="0">
                <a:latin typeface="Lucida Sans Unicode"/>
                <a:cs typeface="Lucida Sans Unicode"/>
              </a:rPr>
              <a:t>o</a:t>
            </a:r>
            <a:r>
              <a:rPr sz="2700" spc="-5" dirty="0">
                <a:latin typeface="Lucida Sans Unicode"/>
                <a:cs typeface="Lucida Sans Unicode"/>
              </a:rPr>
              <a:t> o</a:t>
            </a:r>
            <a:r>
              <a:rPr sz="2700" spc="-30" dirty="0">
                <a:latin typeface="Lucida Sans Unicode"/>
                <a:cs typeface="Lucida Sans Unicode"/>
              </a:rPr>
              <a:t>n</a:t>
            </a:r>
            <a:r>
              <a:rPr sz="2700" spc="-5" dirty="0">
                <a:latin typeface="Lucida Sans Unicode"/>
                <a:cs typeface="Lucida Sans Unicode"/>
              </a:rPr>
              <a:t>co</a:t>
            </a:r>
            <a:r>
              <a:rPr sz="2700" spc="-50" dirty="0">
                <a:latin typeface="Lucida Sans Unicode"/>
                <a:cs typeface="Lucida Sans Unicode"/>
              </a:rPr>
              <a:t>ge</a:t>
            </a:r>
            <a:r>
              <a:rPr sz="2700" spc="-40" dirty="0">
                <a:latin typeface="Lucida Sans Unicode"/>
                <a:cs typeface="Lucida Sans Unicode"/>
              </a:rPr>
              <a:t>n</a:t>
            </a:r>
            <a:r>
              <a:rPr sz="2700" spc="-30" dirty="0">
                <a:latin typeface="Lucida Sans Unicode"/>
                <a:cs typeface="Lucida Sans Unicode"/>
              </a:rPr>
              <a:t>e</a:t>
            </a:r>
            <a:r>
              <a:rPr sz="2700" spc="-25" dirty="0">
                <a:latin typeface="Lucida Sans Unicode"/>
                <a:cs typeface="Lucida Sans Unicode"/>
              </a:rPr>
              <a:t>s</a:t>
            </a:r>
            <a:r>
              <a:rPr sz="2700" dirty="0">
                <a:latin typeface="Lucida Sans Unicode"/>
                <a:cs typeface="Lucida Sans Unicode"/>
              </a:rPr>
              <a:t>:</a:t>
            </a:r>
            <a:endParaRPr sz="27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15440" y="2584170"/>
            <a:ext cx="7748905" cy="28469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2700" spc="-5" dirty="0">
                <a:latin typeface="Lucida Sans Unicode"/>
                <a:cs typeface="Lucida Sans Unicode"/>
              </a:rPr>
              <a:t>-</a:t>
            </a:r>
            <a:r>
              <a:rPr sz="2800" spc="-25" dirty="0">
                <a:latin typeface="Lucida Sans Unicode"/>
                <a:cs typeface="Lucida Sans Unicode"/>
              </a:rPr>
              <a:t>p</a:t>
            </a:r>
            <a:r>
              <a:rPr sz="2800" spc="-45" dirty="0">
                <a:latin typeface="Lucida Sans Unicode"/>
                <a:cs typeface="Lucida Sans Unicode"/>
              </a:rPr>
              <a:t>o</a:t>
            </a:r>
            <a:r>
              <a:rPr sz="2800" spc="-30" dirty="0">
                <a:latin typeface="Lucida Sans Unicode"/>
                <a:cs typeface="Lucida Sans Unicode"/>
              </a:rPr>
              <a:t>in</a:t>
            </a:r>
            <a:r>
              <a:rPr sz="2800" spc="-15" dirty="0">
                <a:latin typeface="Lucida Sans Unicode"/>
                <a:cs typeface="Lucida Sans Unicode"/>
              </a:rPr>
              <a:t>t</a:t>
            </a:r>
            <a:r>
              <a:rPr sz="2800" dirty="0">
                <a:latin typeface="Lucida Sans Unicode"/>
                <a:cs typeface="Lucida Sans Unicode"/>
              </a:rPr>
              <a:t> </a:t>
            </a:r>
            <a:r>
              <a:rPr sz="2800" spc="-45" dirty="0">
                <a:latin typeface="Lucida Sans Unicode"/>
                <a:cs typeface="Lucida Sans Unicode"/>
              </a:rPr>
              <a:t>mut</a:t>
            </a:r>
            <a:r>
              <a:rPr sz="2800" spc="-30" dirty="0">
                <a:latin typeface="Lucida Sans Unicode"/>
                <a:cs typeface="Lucida Sans Unicode"/>
              </a:rPr>
              <a:t>ati</a:t>
            </a:r>
            <a:r>
              <a:rPr sz="2800" spc="-35" dirty="0">
                <a:latin typeface="Lucida Sans Unicode"/>
                <a:cs typeface="Lucida Sans Unicode"/>
              </a:rPr>
              <a:t>o</a:t>
            </a:r>
            <a:r>
              <a:rPr sz="2800" spc="-20" dirty="0">
                <a:latin typeface="Lucida Sans Unicode"/>
                <a:cs typeface="Lucida Sans Unicode"/>
              </a:rPr>
              <a:t>n</a:t>
            </a:r>
            <a:endParaRPr sz="2800">
              <a:latin typeface="Lucida Sans Unicode"/>
              <a:cs typeface="Lucida Sans Unicode"/>
            </a:endParaRPr>
          </a:p>
          <a:p>
            <a:pPr>
              <a:spcBef>
                <a:spcPts val="4"/>
              </a:spcBef>
            </a:pPr>
            <a:endParaRPr sz="3650">
              <a:latin typeface="Times New Roman"/>
              <a:cs typeface="Times New Roman"/>
            </a:endParaRPr>
          </a:p>
          <a:p>
            <a:pPr marL="12700"/>
            <a:r>
              <a:rPr sz="2800" spc="-35" dirty="0">
                <a:latin typeface="Lucida Sans Unicode"/>
                <a:cs typeface="Lucida Sans Unicode"/>
              </a:rPr>
              <a:t>-</a:t>
            </a:r>
            <a:r>
              <a:rPr sz="2800" spc="-50" dirty="0">
                <a:latin typeface="Lucida Sans Unicode"/>
                <a:cs typeface="Lucida Sans Unicode"/>
              </a:rPr>
              <a:t>C</a:t>
            </a:r>
            <a:r>
              <a:rPr sz="2800" spc="-40" dirty="0">
                <a:latin typeface="Lucida Sans Unicode"/>
                <a:cs typeface="Lucida Sans Unicode"/>
              </a:rPr>
              <a:t>h</a:t>
            </a:r>
            <a:r>
              <a:rPr sz="2800" spc="-45" dirty="0">
                <a:latin typeface="Lucida Sans Unicode"/>
                <a:cs typeface="Lucida Sans Unicode"/>
              </a:rPr>
              <a:t>ro</a:t>
            </a:r>
            <a:r>
              <a:rPr sz="2800" spc="-50" dirty="0">
                <a:latin typeface="Lucida Sans Unicode"/>
                <a:cs typeface="Lucida Sans Unicode"/>
              </a:rPr>
              <a:t>mo</a:t>
            </a:r>
            <a:r>
              <a:rPr sz="2800" spc="-30" dirty="0">
                <a:latin typeface="Lucida Sans Unicode"/>
                <a:cs typeface="Lucida Sans Unicode"/>
              </a:rPr>
              <a:t>s</a:t>
            </a:r>
            <a:r>
              <a:rPr sz="2800" spc="-50" dirty="0">
                <a:latin typeface="Lucida Sans Unicode"/>
                <a:cs typeface="Lucida Sans Unicode"/>
              </a:rPr>
              <a:t>o</a:t>
            </a:r>
            <a:r>
              <a:rPr sz="2800" spc="-45" dirty="0">
                <a:latin typeface="Lucida Sans Unicode"/>
                <a:cs typeface="Lucida Sans Unicode"/>
              </a:rPr>
              <a:t>m</a:t>
            </a:r>
            <a:r>
              <a:rPr sz="2800" spc="-15" dirty="0">
                <a:latin typeface="Lucida Sans Unicode"/>
                <a:cs typeface="Lucida Sans Unicode"/>
              </a:rPr>
              <a:t>al</a:t>
            </a:r>
            <a:r>
              <a:rPr sz="2800" spc="80" dirty="0">
                <a:latin typeface="Lucida Sans Unicode"/>
                <a:cs typeface="Lucida Sans Unicode"/>
              </a:rPr>
              <a:t> </a:t>
            </a:r>
            <a:r>
              <a:rPr sz="2800" spc="-30" dirty="0">
                <a:latin typeface="Lucida Sans Unicode"/>
                <a:cs typeface="Lucida Sans Unicode"/>
              </a:rPr>
              <a:t>t</a:t>
            </a:r>
            <a:r>
              <a:rPr sz="2800" spc="-35" dirty="0">
                <a:latin typeface="Lucida Sans Unicode"/>
                <a:cs typeface="Lucida Sans Unicode"/>
              </a:rPr>
              <a:t>r</a:t>
            </a:r>
            <a:r>
              <a:rPr sz="2800" spc="-25" dirty="0">
                <a:latin typeface="Lucida Sans Unicode"/>
                <a:cs typeface="Lucida Sans Unicode"/>
              </a:rPr>
              <a:t>a</a:t>
            </a:r>
            <a:r>
              <a:rPr sz="2800" spc="-40" dirty="0">
                <a:latin typeface="Lucida Sans Unicode"/>
                <a:cs typeface="Lucida Sans Unicode"/>
              </a:rPr>
              <a:t>n</a:t>
            </a:r>
            <a:r>
              <a:rPr sz="2800" spc="-30" dirty="0">
                <a:latin typeface="Lucida Sans Unicode"/>
                <a:cs typeface="Lucida Sans Unicode"/>
              </a:rPr>
              <a:t>sl</a:t>
            </a:r>
            <a:r>
              <a:rPr sz="2800" spc="-35" dirty="0">
                <a:latin typeface="Lucida Sans Unicode"/>
                <a:cs typeface="Lucida Sans Unicode"/>
              </a:rPr>
              <a:t>oc</a:t>
            </a:r>
            <a:r>
              <a:rPr sz="2800" spc="-25" dirty="0">
                <a:latin typeface="Lucida Sans Unicode"/>
                <a:cs typeface="Lucida Sans Unicode"/>
              </a:rPr>
              <a:t>a</a:t>
            </a:r>
            <a:r>
              <a:rPr sz="2800" spc="-40" dirty="0">
                <a:latin typeface="Lucida Sans Unicode"/>
                <a:cs typeface="Lucida Sans Unicode"/>
              </a:rPr>
              <a:t>t</a:t>
            </a:r>
            <a:r>
              <a:rPr sz="2800" spc="-30" dirty="0">
                <a:latin typeface="Lucida Sans Unicode"/>
                <a:cs typeface="Lucida Sans Unicode"/>
              </a:rPr>
              <a:t>i</a:t>
            </a:r>
            <a:r>
              <a:rPr sz="2800" spc="-35" dirty="0">
                <a:latin typeface="Lucida Sans Unicode"/>
                <a:cs typeface="Lucida Sans Unicode"/>
              </a:rPr>
              <a:t>o</a:t>
            </a:r>
            <a:r>
              <a:rPr sz="2800" spc="-20" dirty="0">
                <a:latin typeface="Lucida Sans Unicode"/>
                <a:cs typeface="Lucida Sans Unicode"/>
              </a:rPr>
              <a:t>n</a:t>
            </a:r>
            <a:r>
              <a:rPr sz="2800" spc="90" dirty="0">
                <a:latin typeface="Lucida Sans Unicode"/>
                <a:cs typeface="Lucida Sans Unicode"/>
              </a:rPr>
              <a:t> </a:t>
            </a:r>
            <a:r>
              <a:rPr sz="2800" spc="-10" dirty="0">
                <a:latin typeface="Lucida Sans Unicode"/>
                <a:cs typeface="Lucida Sans Unicode"/>
              </a:rPr>
              <a:t>(</a:t>
            </a:r>
            <a:r>
              <a:rPr sz="2800" spc="-40" dirty="0">
                <a:latin typeface="Lucida Sans Unicode"/>
                <a:cs typeface="Lucida Sans Unicode"/>
              </a:rPr>
              <a:t>p</a:t>
            </a:r>
            <a:r>
              <a:rPr sz="2800" spc="-20" dirty="0">
                <a:latin typeface="Lucida Sans Unicode"/>
                <a:cs typeface="Lucida Sans Unicode"/>
              </a:rPr>
              <a:t>h</a:t>
            </a:r>
            <a:r>
              <a:rPr sz="2800" spc="-40" dirty="0">
                <a:latin typeface="Lucida Sans Unicode"/>
                <a:cs typeface="Lucida Sans Unicode"/>
              </a:rPr>
              <a:t>i</a:t>
            </a:r>
            <a:r>
              <a:rPr sz="2800" spc="-30" dirty="0">
                <a:latin typeface="Lucida Sans Unicode"/>
                <a:cs typeface="Lucida Sans Unicode"/>
              </a:rPr>
              <a:t>l</a:t>
            </a:r>
            <a:r>
              <a:rPr sz="2800" spc="-25" dirty="0">
                <a:latin typeface="Lucida Sans Unicode"/>
                <a:cs typeface="Lucida Sans Unicode"/>
              </a:rPr>
              <a:t>a</a:t>
            </a:r>
            <a:r>
              <a:rPr sz="2800" spc="-35" dirty="0">
                <a:latin typeface="Lucida Sans Unicode"/>
                <a:cs typeface="Lucida Sans Unicode"/>
              </a:rPr>
              <a:t>d</a:t>
            </a:r>
            <a:r>
              <a:rPr sz="2800" spc="-30" dirty="0">
                <a:latin typeface="Lucida Sans Unicode"/>
                <a:cs typeface="Lucida Sans Unicode"/>
              </a:rPr>
              <a:t>el</a:t>
            </a:r>
            <a:r>
              <a:rPr sz="2800" spc="-25" dirty="0">
                <a:latin typeface="Lucida Sans Unicode"/>
                <a:cs typeface="Lucida Sans Unicode"/>
              </a:rPr>
              <a:t>p</a:t>
            </a:r>
            <a:r>
              <a:rPr sz="2800" spc="-35" dirty="0">
                <a:latin typeface="Lucida Sans Unicode"/>
                <a:cs typeface="Lucida Sans Unicode"/>
              </a:rPr>
              <a:t>h</a:t>
            </a:r>
            <a:r>
              <a:rPr sz="2800" spc="-30" dirty="0">
                <a:latin typeface="Lucida Sans Unicode"/>
                <a:cs typeface="Lucida Sans Unicode"/>
              </a:rPr>
              <a:t>i</a:t>
            </a:r>
            <a:r>
              <a:rPr sz="2800" spc="-20" dirty="0">
                <a:latin typeface="Lucida Sans Unicode"/>
                <a:cs typeface="Lucida Sans Unicode"/>
              </a:rPr>
              <a:t>a</a:t>
            </a:r>
            <a:endParaRPr sz="2800">
              <a:latin typeface="Lucida Sans Unicode"/>
              <a:cs typeface="Lucida Sans Unicode"/>
            </a:endParaRPr>
          </a:p>
          <a:p>
            <a:pPr marL="269875"/>
            <a:r>
              <a:rPr sz="2800" spc="-45" dirty="0">
                <a:latin typeface="Lucida Sans Unicode"/>
                <a:cs typeface="Lucida Sans Unicode"/>
              </a:rPr>
              <a:t>chro</a:t>
            </a:r>
            <a:r>
              <a:rPr sz="2800" spc="-55" dirty="0">
                <a:latin typeface="Lucida Sans Unicode"/>
                <a:cs typeface="Lucida Sans Unicode"/>
              </a:rPr>
              <a:t>m</a:t>
            </a:r>
            <a:r>
              <a:rPr sz="2800" spc="-50" dirty="0">
                <a:latin typeface="Lucida Sans Unicode"/>
                <a:cs typeface="Lucida Sans Unicode"/>
              </a:rPr>
              <a:t>o</a:t>
            </a:r>
            <a:r>
              <a:rPr sz="2800" spc="-30" dirty="0">
                <a:latin typeface="Lucida Sans Unicode"/>
                <a:cs typeface="Lucida Sans Unicode"/>
              </a:rPr>
              <a:t>s</a:t>
            </a:r>
            <a:r>
              <a:rPr sz="2800" spc="-50" dirty="0">
                <a:latin typeface="Lucida Sans Unicode"/>
                <a:cs typeface="Lucida Sans Unicode"/>
              </a:rPr>
              <a:t>o</a:t>
            </a:r>
            <a:r>
              <a:rPr sz="2800" spc="-55" dirty="0">
                <a:latin typeface="Lucida Sans Unicode"/>
                <a:cs typeface="Lucida Sans Unicode"/>
              </a:rPr>
              <a:t>m</a:t>
            </a:r>
            <a:r>
              <a:rPr sz="2800" spc="-20" dirty="0">
                <a:latin typeface="Lucida Sans Unicode"/>
                <a:cs typeface="Lucida Sans Unicode"/>
              </a:rPr>
              <a:t>e</a:t>
            </a:r>
            <a:r>
              <a:rPr sz="2800" spc="85" dirty="0">
                <a:latin typeface="Lucida Sans Unicode"/>
                <a:cs typeface="Lucida Sans Unicode"/>
              </a:rPr>
              <a:t> </a:t>
            </a:r>
            <a:r>
              <a:rPr sz="2800" spc="-30" dirty="0">
                <a:latin typeface="Lucida Sans Unicode"/>
                <a:cs typeface="Lucida Sans Unicode"/>
              </a:rPr>
              <a:t>i</a:t>
            </a:r>
            <a:r>
              <a:rPr sz="2800" spc="-20" dirty="0">
                <a:latin typeface="Lucida Sans Unicode"/>
                <a:cs typeface="Lucida Sans Unicode"/>
              </a:rPr>
              <a:t>n </a:t>
            </a:r>
            <a:r>
              <a:rPr sz="2800" spc="-35" dirty="0">
                <a:latin typeface="Lucida Sans Unicode"/>
                <a:cs typeface="Lucida Sans Unicode"/>
              </a:rPr>
              <a:t>c</a:t>
            </a:r>
            <a:r>
              <a:rPr sz="2800" spc="-30" dirty="0">
                <a:latin typeface="Lucida Sans Unicode"/>
                <a:cs typeface="Lucida Sans Unicode"/>
              </a:rPr>
              <a:t>h</a:t>
            </a:r>
            <a:r>
              <a:rPr sz="2800" spc="-35" dirty="0">
                <a:latin typeface="Lucida Sans Unicode"/>
                <a:cs typeface="Lucida Sans Unicode"/>
              </a:rPr>
              <a:t>ro</a:t>
            </a:r>
            <a:r>
              <a:rPr sz="2800" spc="-30" dirty="0">
                <a:latin typeface="Lucida Sans Unicode"/>
                <a:cs typeface="Lucida Sans Unicode"/>
              </a:rPr>
              <a:t>ni</a:t>
            </a:r>
            <a:r>
              <a:rPr sz="2800" spc="-15" dirty="0">
                <a:latin typeface="Lucida Sans Unicode"/>
                <a:cs typeface="Lucida Sans Unicode"/>
              </a:rPr>
              <a:t>c</a:t>
            </a:r>
            <a:r>
              <a:rPr sz="2800" spc="50" dirty="0">
                <a:latin typeface="Lucida Sans Unicode"/>
                <a:cs typeface="Lucida Sans Unicode"/>
              </a:rPr>
              <a:t> </a:t>
            </a:r>
            <a:r>
              <a:rPr sz="2800" spc="-55" dirty="0">
                <a:latin typeface="Lucida Sans Unicode"/>
                <a:cs typeface="Lucida Sans Unicode"/>
              </a:rPr>
              <a:t>m</a:t>
            </a:r>
            <a:r>
              <a:rPr sz="2800" spc="-10" dirty="0">
                <a:latin typeface="Lucida Sans Unicode"/>
                <a:cs typeface="Lucida Sans Unicode"/>
              </a:rPr>
              <a:t>y</a:t>
            </a:r>
            <a:r>
              <a:rPr sz="2800" spc="-35" dirty="0">
                <a:latin typeface="Lucida Sans Unicode"/>
                <a:cs typeface="Lucida Sans Unicode"/>
              </a:rPr>
              <a:t>e</a:t>
            </a:r>
            <a:r>
              <a:rPr sz="2800" spc="-30" dirty="0">
                <a:latin typeface="Lucida Sans Unicode"/>
                <a:cs typeface="Lucida Sans Unicode"/>
              </a:rPr>
              <a:t>l</a:t>
            </a:r>
            <a:r>
              <a:rPr sz="2800" spc="-35" dirty="0">
                <a:latin typeface="Lucida Sans Unicode"/>
                <a:cs typeface="Lucida Sans Unicode"/>
              </a:rPr>
              <a:t>o</a:t>
            </a:r>
            <a:r>
              <a:rPr sz="2800" spc="-30" dirty="0">
                <a:latin typeface="Lucida Sans Unicode"/>
                <a:cs typeface="Lucida Sans Unicode"/>
              </a:rPr>
              <a:t>i</a:t>
            </a:r>
            <a:r>
              <a:rPr sz="2800" dirty="0">
                <a:latin typeface="Lucida Sans Unicode"/>
                <a:cs typeface="Lucida Sans Unicode"/>
              </a:rPr>
              <a:t>d</a:t>
            </a:r>
            <a:r>
              <a:rPr sz="2800" spc="45" dirty="0">
                <a:latin typeface="Lucida Sans Unicode"/>
                <a:cs typeface="Lucida Sans Unicode"/>
              </a:rPr>
              <a:t> </a:t>
            </a:r>
            <a:r>
              <a:rPr sz="2800" spc="-40" dirty="0">
                <a:latin typeface="Lucida Sans Unicode"/>
                <a:cs typeface="Lucida Sans Unicode"/>
              </a:rPr>
              <a:t>l</a:t>
            </a:r>
            <a:r>
              <a:rPr sz="2800" spc="-45" dirty="0">
                <a:latin typeface="Lucida Sans Unicode"/>
                <a:cs typeface="Lucida Sans Unicode"/>
              </a:rPr>
              <a:t>eu</a:t>
            </a:r>
            <a:r>
              <a:rPr sz="2800" spc="-30" dirty="0">
                <a:latin typeface="Lucida Sans Unicode"/>
                <a:cs typeface="Lucida Sans Unicode"/>
              </a:rPr>
              <a:t>k</a:t>
            </a:r>
            <a:r>
              <a:rPr sz="2800" spc="-45" dirty="0">
                <a:latin typeface="Lucida Sans Unicode"/>
                <a:cs typeface="Lucida Sans Unicode"/>
              </a:rPr>
              <a:t>aemi</a:t>
            </a:r>
            <a:r>
              <a:rPr sz="2800" spc="-40" dirty="0">
                <a:latin typeface="Lucida Sans Unicode"/>
                <a:cs typeface="Lucida Sans Unicode"/>
              </a:rPr>
              <a:t>a</a:t>
            </a:r>
            <a:r>
              <a:rPr sz="2800" spc="-10" dirty="0">
                <a:latin typeface="Lucida Sans Unicode"/>
                <a:cs typeface="Lucida Sans Unicode"/>
              </a:rPr>
              <a:t>)</a:t>
            </a:r>
            <a:endParaRPr sz="2800">
              <a:latin typeface="Lucida Sans Unicode"/>
              <a:cs typeface="Lucida Sans Unicode"/>
            </a:endParaRPr>
          </a:p>
          <a:p>
            <a:pPr>
              <a:spcBef>
                <a:spcPts val="19"/>
              </a:spcBef>
            </a:pPr>
            <a:endParaRPr sz="3650">
              <a:latin typeface="Times New Roman"/>
              <a:cs typeface="Times New Roman"/>
            </a:endParaRPr>
          </a:p>
          <a:p>
            <a:pPr marL="111760">
              <a:tabLst>
                <a:tab pos="4835525" algn="l"/>
              </a:tabLst>
            </a:pPr>
            <a:r>
              <a:rPr sz="2800" spc="-35" dirty="0">
                <a:latin typeface="Lucida Sans Unicode"/>
                <a:cs typeface="Lucida Sans Unicode"/>
              </a:rPr>
              <a:t>-</a:t>
            </a:r>
            <a:r>
              <a:rPr sz="2800" spc="-45" dirty="0">
                <a:latin typeface="Lucida Sans Unicode"/>
                <a:cs typeface="Lucida Sans Unicode"/>
              </a:rPr>
              <a:t>A</a:t>
            </a:r>
            <a:r>
              <a:rPr sz="2800" spc="-50" dirty="0">
                <a:latin typeface="Lucida Sans Unicode"/>
                <a:cs typeface="Lucida Sans Unicode"/>
              </a:rPr>
              <a:t>m</a:t>
            </a:r>
            <a:r>
              <a:rPr sz="2800" spc="-25" dirty="0">
                <a:latin typeface="Lucida Sans Unicode"/>
                <a:cs typeface="Lucida Sans Unicode"/>
              </a:rPr>
              <a:t>p</a:t>
            </a:r>
            <a:r>
              <a:rPr sz="2800" spc="-35" dirty="0">
                <a:latin typeface="Lucida Sans Unicode"/>
                <a:cs typeface="Lucida Sans Unicode"/>
              </a:rPr>
              <a:t>l</a:t>
            </a:r>
            <a:r>
              <a:rPr sz="2800" spc="-30" dirty="0">
                <a:latin typeface="Lucida Sans Unicode"/>
                <a:cs typeface="Lucida Sans Unicode"/>
              </a:rPr>
              <a:t>i</a:t>
            </a:r>
            <a:r>
              <a:rPr sz="2800" spc="-25" dirty="0">
                <a:latin typeface="Lucida Sans Unicode"/>
                <a:cs typeface="Lucida Sans Unicode"/>
              </a:rPr>
              <a:t>f</a:t>
            </a:r>
            <a:r>
              <a:rPr sz="2800" spc="-40" dirty="0">
                <a:latin typeface="Lucida Sans Unicode"/>
                <a:cs typeface="Lucida Sans Unicode"/>
              </a:rPr>
              <a:t>i</a:t>
            </a:r>
            <a:r>
              <a:rPr sz="2800" spc="-35" dirty="0">
                <a:latin typeface="Lucida Sans Unicode"/>
                <a:cs typeface="Lucida Sans Unicode"/>
              </a:rPr>
              <a:t>c</a:t>
            </a:r>
            <a:r>
              <a:rPr sz="2800" spc="-25" dirty="0">
                <a:latin typeface="Lucida Sans Unicode"/>
                <a:cs typeface="Lucida Sans Unicode"/>
              </a:rPr>
              <a:t>a</a:t>
            </a:r>
            <a:r>
              <a:rPr sz="2800" spc="-40" dirty="0">
                <a:latin typeface="Lucida Sans Unicode"/>
                <a:cs typeface="Lucida Sans Unicode"/>
              </a:rPr>
              <a:t>t</a:t>
            </a:r>
            <a:r>
              <a:rPr sz="2800" spc="-30" dirty="0">
                <a:latin typeface="Lucida Sans Unicode"/>
                <a:cs typeface="Lucida Sans Unicode"/>
              </a:rPr>
              <a:t>i</a:t>
            </a:r>
            <a:r>
              <a:rPr sz="2800" spc="-35" dirty="0">
                <a:latin typeface="Lucida Sans Unicode"/>
                <a:cs typeface="Lucida Sans Unicode"/>
              </a:rPr>
              <a:t>o</a:t>
            </a:r>
            <a:r>
              <a:rPr sz="2800" spc="-20" dirty="0">
                <a:latin typeface="Lucida Sans Unicode"/>
                <a:cs typeface="Lucida Sans Unicode"/>
              </a:rPr>
              <a:t>n</a:t>
            </a:r>
            <a:r>
              <a:rPr sz="2800" spc="95" dirty="0">
                <a:latin typeface="Lucida Sans Unicode"/>
                <a:cs typeface="Lucida Sans Unicode"/>
              </a:rPr>
              <a:t> </a:t>
            </a:r>
            <a:r>
              <a:rPr sz="2800" spc="-10" dirty="0">
                <a:latin typeface="Lucida Sans Unicode"/>
                <a:cs typeface="Lucida Sans Unicode"/>
              </a:rPr>
              <a:t>(</a:t>
            </a:r>
            <a:r>
              <a:rPr sz="2800" spc="-45" dirty="0">
                <a:latin typeface="Lucida Sans Unicode"/>
                <a:cs typeface="Lucida Sans Unicode"/>
              </a:rPr>
              <a:t>my</a:t>
            </a:r>
            <a:r>
              <a:rPr sz="2800" spc="-15" dirty="0">
                <a:latin typeface="Lucida Sans Unicode"/>
                <a:cs typeface="Lucida Sans Unicode"/>
              </a:rPr>
              <a:t>c</a:t>
            </a:r>
            <a:r>
              <a:rPr sz="2800" spc="-5" dirty="0">
                <a:latin typeface="Lucida Sans Unicode"/>
                <a:cs typeface="Lucida Sans Unicode"/>
              </a:rPr>
              <a:t> </a:t>
            </a:r>
            <a:r>
              <a:rPr sz="2800" spc="-40" dirty="0">
                <a:latin typeface="Lucida Sans Unicode"/>
                <a:cs typeface="Lucida Sans Unicode"/>
              </a:rPr>
              <a:t>g</a:t>
            </a:r>
            <a:r>
              <a:rPr sz="2800" spc="-30" dirty="0">
                <a:latin typeface="Lucida Sans Unicode"/>
                <a:cs typeface="Lucida Sans Unicode"/>
              </a:rPr>
              <a:t>e</a:t>
            </a:r>
            <a:r>
              <a:rPr sz="2800" spc="-20" dirty="0">
                <a:latin typeface="Lucida Sans Unicode"/>
                <a:cs typeface="Lucida Sans Unicode"/>
              </a:rPr>
              <a:t>n</a:t>
            </a:r>
            <a:r>
              <a:rPr sz="2800" spc="-50" dirty="0">
                <a:latin typeface="Lucida Sans Unicode"/>
                <a:cs typeface="Lucida Sans Unicode"/>
              </a:rPr>
              <a:t>e</a:t>
            </a:r>
            <a:r>
              <a:rPr sz="2800" spc="-10" dirty="0">
                <a:latin typeface="Lucida Sans Unicode"/>
                <a:cs typeface="Lucida Sans Unicode"/>
              </a:rPr>
              <a:t>,</a:t>
            </a:r>
            <a:r>
              <a:rPr sz="2800" dirty="0">
                <a:latin typeface="Lucida Sans Unicode"/>
                <a:cs typeface="Lucida Sans Unicode"/>
              </a:rPr>
              <a:t>	</a:t>
            </a:r>
            <a:r>
              <a:rPr sz="2800" spc="-50" dirty="0">
                <a:latin typeface="Lucida Sans Unicode"/>
                <a:cs typeface="Lucida Sans Unicode"/>
              </a:rPr>
              <a:t>HER</a:t>
            </a:r>
            <a:r>
              <a:rPr sz="2800" spc="-20" dirty="0">
                <a:latin typeface="Lucida Sans Unicode"/>
                <a:cs typeface="Lucida Sans Unicode"/>
              </a:rPr>
              <a:t>2</a:t>
            </a:r>
            <a:r>
              <a:rPr sz="2800" spc="45" dirty="0">
                <a:latin typeface="Lucida Sans Unicode"/>
                <a:cs typeface="Lucida Sans Unicode"/>
              </a:rPr>
              <a:t> </a:t>
            </a:r>
            <a:r>
              <a:rPr sz="2800" spc="-40" dirty="0">
                <a:latin typeface="Lucida Sans Unicode"/>
                <a:cs typeface="Lucida Sans Unicode"/>
              </a:rPr>
              <a:t>g</a:t>
            </a:r>
            <a:r>
              <a:rPr sz="2800" spc="-30" dirty="0">
                <a:latin typeface="Lucida Sans Unicode"/>
                <a:cs typeface="Lucida Sans Unicode"/>
              </a:rPr>
              <a:t>e</a:t>
            </a:r>
            <a:r>
              <a:rPr sz="2800" spc="-20" dirty="0">
                <a:latin typeface="Lucida Sans Unicode"/>
                <a:cs typeface="Lucida Sans Unicode"/>
              </a:rPr>
              <a:t>n</a:t>
            </a:r>
            <a:r>
              <a:rPr sz="2800" spc="-55" dirty="0">
                <a:latin typeface="Lucida Sans Unicode"/>
                <a:cs typeface="Lucida Sans Unicode"/>
              </a:rPr>
              <a:t>e</a:t>
            </a:r>
            <a:r>
              <a:rPr sz="2800" spc="-10" dirty="0">
                <a:latin typeface="Lucida Sans Unicode"/>
                <a:cs typeface="Lucida Sans Unicode"/>
              </a:rPr>
              <a:t>)</a:t>
            </a:r>
            <a:endParaRPr sz="280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816353" y="1373124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98904" y="623316"/>
            <a:ext cx="3854196" cy="3886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4632961" y="6377940"/>
            <a:ext cx="2926079" cy="3429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Al-Madena Copy CLS Patho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8107680" y="6377940"/>
            <a:ext cx="2103120" cy="34290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3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689095" y="53064"/>
            <a:ext cx="502285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3200" b="1" dirty="0">
                <a:latin typeface="Times New Roman"/>
                <a:cs typeface="Times New Roman"/>
              </a:rPr>
              <a:t>C</a:t>
            </a:r>
            <a:r>
              <a:rPr sz="3200" b="1" spc="-30" dirty="0">
                <a:latin typeface="Times New Roman"/>
                <a:cs typeface="Times New Roman"/>
              </a:rPr>
              <a:t>h</a:t>
            </a:r>
            <a:r>
              <a:rPr sz="3200" b="1" spc="-55" dirty="0">
                <a:latin typeface="Times New Roman"/>
                <a:cs typeface="Times New Roman"/>
              </a:rPr>
              <a:t>r</a:t>
            </a:r>
            <a:r>
              <a:rPr sz="3200" b="1" spc="5" dirty="0">
                <a:latin typeface="Times New Roman"/>
                <a:cs typeface="Times New Roman"/>
              </a:rPr>
              <a:t>o</a:t>
            </a:r>
            <a:r>
              <a:rPr sz="3200" b="1" spc="-5" dirty="0">
                <a:latin typeface="Times New Roman"/>
                <a:cs typeface="Times New Roman"/>
              </a:rPr>
              <a:t>m</a:t>
            </a:r>
            <a:r>
              <a:rPr sz="3200" b="1" dirty="0">
                <a:latin typeface="Times New Roman"/>
                <a:cs typeface="Times New Roman"/>
              </a:rPr>
              <a:t>os</a:t>
            </a:r>
            <a:r>
              <a:rPr sz="3200" b="1" spc="5" dirty="0">
                <a:latin typeface="Times New Roman"/>
                <a:cs typeface="Times New Roman"/>
              </a:rPr>
              <a:t>o</a:t>
            </a:r>
            <a:r>
              <a:rPr sz="3200" b="1" dirty="0">
                <a:latin typeface="Times New Roman"/>
                <a:cs typeface="Times New Roman"/>
              </a:rPr>
              <a:t>mal</a:t>
            </a:r>
            <a:r>
              <a:rPr sz="3200" b="1" spc="-2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t</a:t>
            </a:r>
            <a:r>
              <a:rPr sz="3200" b="1" spc="5" dirty="0">
                <a:latin typeface="Times New Roman"/>
                <a:cs typeface="Times New Roman"/>
              </a:rPr>
              <a:t>ra</a:t>
            </a:r>
            <a:r>
              <a:rPr sz="3200" b="1" spc="-10" dirty="0">
                <a:latin typeface="Times New Roman"/>
                <a:cs typeface="Times New Roman"/>
              </a:rPr>
              <a:t>n</a:t>
            </a:r>
            <a:r>
              <a:rPr sz="3200" b="1" spc="-25" dirty="0">
                <a:latin typeface="Times New Roman"/>
                <a:cs typeface="Times New Roman"/>
              </a:rPr>
              <a:t>s</a:t>
            </a:r>
            <a:r>
              <a:rPr sz="3200" b="1" spc="-5" dirty="0">
                <a:latin typeface="Times New Roman"/>
                <a:cs typeface="Times New Roman"/>
              </a:rPr>
              <a:t>l</a:t>
            </a:r>
            <a:r>
              <a:rPr sz="3200" b="1" spc="5" dirty="0">
                <a:latin typeface="Times New Roman"/>
                <a:cs typeface="Times New Roman"/>
              </a:rPr>
              <a:t>o</a:t>
            </a:r>
            <a:r>
              <a:rPr sz="3200" b="1" spc="15" dirty="0">
                <a:latin typeface="Times New Roman"/>
                <a:cs typeface="Times New Roman"/>
              </a:rPr>
              <a:t>c</a:t>
            </a:r>
            <a:r>
              <a:rPr sz="3200" b="1" dirty="0">
                <a:latin typeface="Times New Roman"/>
                <a:cs typeface="Times New Roman"/>
              </a:rPr>
              <a:t>ations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869433" y="438633"/>
            <a:ext cx="4167377" cy="55096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405888" y="1658438"/>
            <a:ext cx="2792730" cy="19769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30835">
              <a:lnSpc>
                <a:spcPct val="99000"/>
              </a:lnSpc>
            </a:pPr>
            <a:r>
              <a:rPr sz="2150" spc="-35" dirty="0">
                <a:latin typeface="Times New Roman"/>
                <a:cs typeface="Times New Roman"/>
              </a:rPr>
              <a:t>T</a:t>
            </a:r>
            <a:r>
              <a:rPr sz="2150" spc="-15" dirty="0">
                <a:latin typeface="Times New Roman"/>
                <a:cs typeface="Times New Roman"/>
              </a:rPr>
              <a:t>he</a:t>
            </a:r>
            <a:r>
              <a:rPr sz="2150" spc="-45" dirty="0">
                <a:latin typeface="Times New Roman"/>
                <a:cs typeface="Times New Roman"/>
              </a:rPr>
              <a:t> </a:t>
            </a:r>
            <a:r>
              <a:rPr sz="2150" spc="-40" dirty="0">
                <a:latin typeface="Times New Roman"/>
                <a:cs typeface="Times New Roman"/>
              </a:rPr>
              <a:t>c</a:t>
            </a:r>
            <a:r>
              <a:rPr sz="2150" spc="-25" dirty="0">
                <a:latin typeface="Times New Roman"/>
                <a:cs typeface="Times New Roman"/>
              </a:rPr>
              <a:t>h</a:t>
            </a:r>
            <a:r>
              <a:rPr sz="2150" spc="-30" dirty="0">
                <a:latin typeface="Times New Roman"/>
                <a:cs typeface="Times New Roman"/>
              </a:rPr>
              <a:t>r</a:t>
            </a:r>
            <a:r>
              <a:rPr sz="2150" spc="-15" dirty="0">
                <a:latin typeface="Times New Roman"/>
                <a:cs typeface="Times New Roman"/>
              </a:rPr>
              <a:t>o</a:t>
            </a:r>
            <a:r>
              <a:rPr sz="2150" spc="-45" dirty="0">
                <a:latin typeface="Times New Roman"/>
                <a:cs typeface="Times New Roman"/>
              </a:rPr>
              <a:t>m</a:t>
            </a:r>
            <a:r>
              <a:rPr sz="2150" spc="-15" dirty="0">
                <a:latin typeface="Times New Roman"/>
                <a:cs typeface="Times New Roman"/>
              </a:rPr>
              <a:t>o</a:t>
            </a:r>
            <a:r>
              <a:rPr sz="2150" spc="-25" dirty="0">
                <a:latin typeface="Times New Roman"/>
                <a:cs typeface="Times New Roman"/>
              </a:rPr>
              <a:t>s</a:t>
            </a:r>
            <a:r>
              <a:rPr sz="2150" spc="-15" dirty="0">
                <a:latin typeface="Times New Roman"/>
                <a:cs typeface="Times New Roman"/>
              </a:rPr>
              <a:t>o</a:t>
            </a:r>
            <a:r>
              <a:rPr sz="2150" spc="-45" dirty="0">
                <a:latin typeface="Times New Roman"/>
                <a:cs typeface="Times New Roman"/>
              </a:rPr>
              <a:t>m</a:t>
            </a:r>
            <a:r>
              <a:rPr sz="2150" spc="-30" dirty="0">
                <a:latin typeface="Times New Roman"/>
                <a:cs typeface="Times New Roman"/>
              </a:rPr>
              <a:t>a</a:t>
            </a:r>
            <a:r>
              <a:rPr sz="2150" spc="-10" dirty="0">
                <a:latin typeface="Times New Roman"/>
                <a:cs typeface="Times New Roman"/>
              </a:rPr>
              <a:t>l </a:t>
            </a:r>
            <a:r>
              <a:rPr sz="2150" spc="-20" dirty="0">
                <a:latin typeface="Times New Roman"/>
                <a:cs typeface="Times New Roman"/>
              </a:rPr>
              <a:t>tr</a:t>
            </a:r>
            <a:r>
              <a:rPr sz="2150" spc="-40" dirty="0">
                <a:latin typeface="Times New Roman"/>
                <a:cs typeface="Times New Roman"/>
              </a:rPr>
              <a:t>a</a:t>
            </a:r>
            <a:r>
              <a:rPr sz="2150" spc="-15" dirty="0">
                <a:latin typeface="Times New Roman"/>
                <a:cs typeface="Times New Roman"/>
              </a:rPr>
              <a:t>n</a:t>
            </a:r>
            <a:r>
              <a:rPr sz="2150" spc="-25" dirty="0">
                <a:latin typeface="Times New Roman"/>
                <a:cs typeface="Times New Roman"/>
              </a:rPr>
              <a:t>s</a:t>
            </a:r>
            <a:r>
              <a:rPr sz="2150" spc="-20" dirty="0">
                <a:latin typeface="Times New Roman"/>
                <a:cs typeface="Times New Roman"/>
              </a:rPr>
              <a:t>l</a:t>
            </a:r>
            <a:r>
              <a:rPr sz="2150" spc="-15" dirty="0">
                <a:latin typeface="Times New Roman"/>
                <a:cs typeface="Times New Roman"/>
              </a:rPr>
              <a:t>o</a:t>
            </a:r>
            <a:r>
              <a:rPr sz="2150" spc="-35" dirty="0">
                <a:latin typeface="Times New Roman"/>
                <a:cs typeface="Times New Roman"/>
              </a:rPr>
              <a:t>c</a:t>
            </a:r>
            <a:r>
              <a:rPr sz="2150" spc="-40" dirty="0">
                <a:latin typeface="Times New Roman"/>
                <a:cs typeface="Times New Roman"/>
              </a:rPr>
              <a:t>a</a:t>
            </a:r>
            <a:r>
              <a:rPr sz="2150" spc="-20" dirty="0">
                <a:latin typeface="Times New Roman"/>
                <a:cs typeface="Times New Roman"/>
              </a:rPr>
              <a:t>t</a:t>
            </a:r>
            <a:r>
              <a:rPr sz="2150" spc="-10" dirty="0">
                <a:latin typeface="Times New Roman"/>
                <a:cs typeface="Times New Roman"/>
              </a:rPr>
              <a:t>i</a:t>
            </a:r>
            <a:r>
              <a:rPr sz="2150" spc="-25" dirty="0">
                <a:latin typeface="Times New Roman"/>
                <a:cs typeface="Times New Roman"/>
              </a:rPr>
              <a:t>on</a:t>
            </a:r>
            <a:r>
              <a:rPr sz="2150" spc="-10" dirty="0">
                <a:latin typeface="Times New Roman"/>
                <a:cs typeface="Times New Roman"/>
              </a:rPr>
              <a:t>s</a:t>
            </a:r>
            <a:r>
              <a:rPr sz="2150" spc="-30" dirty="0">
                <a:latin typeface="Times New Roman"/>
                <a:cs typeface="Times New Roman"/>
              </a:rPr>
              <a:t> </a:t>
            </a:r>
            <a:r>
              <a:rPr sz="2150" spc="-40" dirty="0">
                <a:latin typeface="Times New Roman"/>
                <a:cs typeface="Times New Roman"/>
              </a:rPr>
              <a:t>a</a:t>
            </a:r>
            <a:r>
              <a:rPr sz="2150" spc="-25" dirty="0">
                <a:latin typeface="Times New Roman"/>
                <a:cs typeface="Times New Roman"/>
              </a:rPr>
              <a:t>nd</a:t>
            </a:r>
            <a:r>
              <a:rPr sz="2150" spc="-20" dirty="0">
                <a:latin typeface="Times New Roman"/>
                <a:cs typeface="Times New Roman"/>
              </a:rPr>
              <a:t> </a:t>
            </a:r>
            <a:r>
              <a:rPr sz="2150" spc="-40" dirty="0">
                <a:latin typeface="Times New Roman"/>
                <a:cs typeface="Times New Roman"/>
              </a:rPr>
              <a:t>a</a:t>
            </a:r>
            <a:r>
              <a:rPr sz="2150" spc="-20" dirty="0">
                <a:latin typeface="Times New Roman"/>
                <a:cs typeface="Times New Roman"/>
              </a:rPr>
              <a:t>ss</a:t>
            </a:r>
            <a:r>
              <a:rPr sz="2150" spc="-15" dirty="0">
                <a:latin typeface="Times New Roman"/>
                <a:cs typeface="Times New Roman"/>
              </a:rPr>
              <a:t>o</a:t>
            </a:r>
            <a:r>
              <a:rPr sz="2150" spc="-35" dirty="0">
                <a:latin typeface="Times New Roman"/>
                <a:cs typeface="Times New Roman"/>
              </a:rPr>
              <a:t>c</a:t>
            </a:r>
            <a:r>
              <a:rPr sz="2150" spc="-20" dirty="0">
                <a:latin typeface="Times New Roman"/>
                <a:cs typeface="Times New Roman"/>
              </a:rPr>
              <a:t>i</a:t>
            </a:r>
            <a:r>
              <a:rPr sz="2150" spc="-40" dirty="0">
                <a:latin typeface="Times New Roman"/>
                <a:cs typeface="Times New Roman"/>
              </a:rPr>
              <a:t>a</a:t>
            </a:r>
            <a:r>
              <a:rPr sz="2150" spc="-20" dirty="0">
                <a:latin typeface="Times New Roman"/>
                <a:cs typeface="Times New Roman"/>
              </a:rPr>
              <a:t>t</a:t>
            </a:r>
            <a:r>
              <a:rPr sz="2150" spc="-30" dirty="0">
                <a:latin typeface="Times New Roman"/>
                <a:cs typeface="Times New Roman"/>
              </a:rPr>
              <a:t>e</a:t>
            </a:r>
            <a:r>
              <a:rPr sz="2150" spc="-15" dirty="0">
                <a:latin typeface="Times New Roman"/>
                <a:cs typeface="Times New Roman"/>
              </a:rPr>
              <a:t>d</a:t>
            </a:r>
            <a:r>
              <a:rPr sz="2150" spc="5" dirty="0">
                <a:latin typeface="Times New Roman"/>
                <a:cs typeface="Times New Roman"/>
              </a:rPr>
              <a:t> </a:t>
            </a:r>
            <a:r>
              <a:rPr sz="2150" spc="-25" dirty="0">
                <a:latin typeface="Times New Roman"/>
                <a:cs typeface="Times New Roman"/>
              </a:rPr>
              <a:t>o</a:t>
            </a:r>
            <a:r>
              <a:rPr sz="2150" spc="-20" dirty="0">
                <a:latin typeface="Times New Roman"/>
                <a:cs typeface="Times New Roman"/>
              </a:rPr>
              <a:t>n</a:t>
            </a:r>
            <a:r>
              <a:rPr sz="2150" spc="-40" dirty="0">
                <a:latin typeface="Times New Roman"/>
                <a:cs typeface="Times New Roman"/>
              </a:rPr>
              <a:t>c</a:t>
            </a:r>
            <a:r>
              <a:rPr sz="2150" spc="-10" dirty="0">
                <a:latin typeface="Times New Roman"/>
                <a:cs typeface="Times New Roman"/>
              </a:rPr>
              <a:t>o</a:t>
            </a:r>
            <a:r>
              <a:rPr sz="2150" spc="-45" dirty="0">
                <a:latin typeface="Times New Roman"/>
                <a:cs typeface="Times New Roman"/>
              </a:rPr>
              <a:t>ge</a:t>
            </a:r>
            <a:r>
              <a:rPr sz="2150" spc="-25" dirty="0">
                <a:latin typeface="Times New Roman"/>
                <a:cs typeface="Times New Roman"/>
              </a:rPr>
              <a:t>n</a:t>
            </a:r>
            <a:r>
              <a:rPr sz="2150" spc="-40" dirty="0">
                <a:latin typeface="Times New Roman"/>
                <a:cs typeface="Times New Roman"/>
              </a:rPr>
              <a:t>e</a:t>
            </a:r>
            <a:r>
              <a:rPr sz="2150" spc="-10" dirty="0">
                <a:latin typeface="Times New Roman"/>
                <a:cs typeface="Times New Roman"/>
              </a:rPr>
              <a:t>s </a:t>
            </a:r>
            <a:r>
              <a:rPr sz="2150" spc="-20" dirty="0">
                <a:latin typeface="Times New Roman"/>
                <a:cs typeface="Times New Roman"/>
              </a:rPr>
              <a:t>i</a:t>
            </a:r>
            <a:r>
              <a:rPr sz="2150" spc="-15" dirty="0">
                <a:latin typeface="Times New Roman"/>
                <a:cs typeface="Times New Roman"/>
              </a:rPr>
              <a:t>n</a:t>
            </a:r>
            <a:r>
              <a:rPr sz="2150" spc="-20" dirty="0">
                <a:latin typeface="Times New Roman"/>
                <a:cs typeface="Times New Roman"/>
              </a:rPr>
              <a:t> </a:t>
            </a:r>
            <a:r>
              <a:rPr sz="2150" spc="-45" dirty="0">
                <a:latin typeface="Times New Roman"/>
                <a:cs typeface="Times New Roman"/>
              </a:rPr>
              <a:t>B</a:t>
            </a:r>
            <a:r>
              <a:rPr sz="2150" spc="-25" dirty="0">
                <a:latin typeface="Times New Roman"/>
                <a:cs typeface="Times New Roman"/>
              </a:rPr>
              <a:t>u</a:t>
            </a:r>
            <a:r>
              <a:rPr sz="2150" spc="-30" dirty="0">
                <a:latin typeface="Times New Roman"/>
                <a:cs typeface="Times New Roman"/>
              </a:rPr>
              <a:t>r</a:t>
            </a:r>
            <a:r>
              <a:rPr sz="2150" spc="-20" dirty="0">
                <a:latin typeface="Times New Roman"/>
                <a:cs typeface="Times New Roman"/>
              </a:rPr>
              <a:t>ki</a:t>
            </a:r>
            <a:r>
              <a:rPr sz="2150" spc="-10" dirty="0">
                <a:latin typeface="Times New Roman"/>
                <a:cs typeface="Times New Roman"/>
              </a:rPr>
              <a:t>tt</a:t>
            </a:r>
            <a:r>
              <a:rPr sz="2150" spc="-150" dirty="0">
                <a:latin typeface="Times New Roman"/>
                <a:cs typeface="Times New Roman"/>
              </a:rPr>
              <a:t>’</a:t>
            </a:r>
            <a:r>
              <a:rPr sz="2150" spc="-10" dirty="0">
                <a:latin typeface="Times New Roman"/>
                <a:cs typeface="Times New Roman"/>
              </a:rPr>
              <a:t>s</a:t>
            </a:r>
            <a:r>
              <a:rPr sz="2150" spc="-30" dirty="0">
                <a:latin typeface="Times New Roman"/>
                <a:cs typeface="Times New Roman"/>
              </a:rPr>
              <a:t> </a:t>
            </a:r>
            <a:r>
              <a:rPr sz="2150" dirty="0">
                <a:latin typeface="Times New Roman"/>
                <a:cs typeface="Times New Roman"/>
              </a:rPr>
              <a:t>l</a:t>
            </a:r>
            <a:r>
              <a:rPr sz="2150" spc="-80" dirty="0">
                <a:latin typeface="Times New Roman"/>
                <a:cs typeface="Times New Roman"/>
              </a:rPr>
              <a:t>y</a:t>
            </a:r>
            <a:r>
              <a:rPr sz="2150" spc="-35" dirty="0">
                <a:latin typeface="Times New Roman"/>
                <a:cs typeface="Times New Roman"/>
              </a:rPr>
              <a:t>m</a:t>
            </a:r>
            <a:r>
              <a:rPr sz="2150" spc="-15" dirty="0">
                <a:latin typeface="Times New Roman"/>
                <a:cs typeface="Times New Roman"/>
              </a:rPr>
              <a:t>p</a:t>
            </a:r>
            <a:r>
              <a:rPr sz="2150" spc="-30" dirty="0">
                <a:latin typeface="Times New Roman"/>
                <a:cs typeface="Times New Roman"/>
              </a:rPr>
              <a:t>h</a:t>
            </a:r>
            <a:r>
              <a:rPr sz="2150" spc="-15" dirty="0">
                <a:latin typeface="Times New Roman"/>
                <a:cs typeface="Times New Roman"/>
              </a:rPr>
              <a:t>o</a:t>
            </a:r>
            <a:r>
              <a:rPr sz="2150" spc="-45" dirty="0">
                <a:latin typeface="Times New Roman"/>
                <a:cs typeface="Times New Roman"/>
              </a:rPr>
              <a:t>m</a:t>
            </a:r>
            <a:r>
              <a:rPr sz="2150" spc="-10" dirty="0">
                <a:latin typeface="Times New Roman"/>
                <a:cs typeface="Times New Roman"/>
              </a:rPr>
              <a:t>a</a:t>
            </a:r>
            <a:endParaRPr sz="2150">
              <a:latin typeface="Times New Roman"/>
              <a:cs typeface="Times New Roman"/>
            </a:endParaRPr>
          </a:p>
          <a:p>
            <a:pPr marL="12700" marR="5080">
              <a:lnSpc>
                <a:spcPts val="2600"/>
              </a:lnSpc>
              <a:spcBef>
                <a:spcPts val="45"/>
              </a:spcBef>
            </a:pPr>
            <a:r>
              <a:rPr sz="2150" spc="-40" dirty="0">
                <a:latin typeface="Times New Roman"/>
                <a:cs typeface="Times New Roman"/>
              </a:rPr>
              <a:t>a</a:t>
            </a:r>
            <a:r>
              <a:rPr sz="2150" spc="-25" dirty="0">
                <a:latin typeface="Times New Roman"/>
                <a:cs typeface="Times New Roman"/>
              </a:rPr>
              <a:t>n</a:t>
            </a:r>
            <a:r>
              <a:rPr sz="2150" spc="-15" dirty="0">
                <a:latin typeface="Times New Roman"/>
                <a:cs typeface="Times New Roman"/>
              </a:rPr>
              <a:t>d</a:t>
            </a:r>
            <a:r>
              <a:rPr sz="2150" spc="-20" dirty="0">
                <a:latin typeface="Times New Roman"/>
                <a:cs typeface="Times New Roman"/>
              </a:rPr>
              <a:t> </a:t>
            </a:r>
            <a:r>
              <a:rPr sz="2150" spc="-40" dirty="0">
                <a:latin typeface="Times New Roman"/>
                <a:cs typeface="Times New Roman"/>
              </a:rPr>
              <a:t>c</a:t>
            </a:r>
            <a:r>
              <a:rPr sz="2150" spc="-25" dirty="0">
                <a:latin typeface="Times New Roman"/>
                <a:cs typeface="Times New Roman"/>
              </a:rPr>
              <a:t>h</a:t>
            </a:r>
            <a:r>
              <a:rPr sz="2150" spc="-30" dirty="0">
                <a:latin typeface="Times New Roman"/>
                <a:cs typeface="Times New Roman"/>
              </a:rPr>
              <a:t>r</a:t>
            </a:r>
            <a:r>
              <a:rPr sz="2150" spc="-15" dirty="0">
                <a:latin typeface="Times New Roman"/>
                <a:cs typeface="Times New Roman"/>
              </a:rPr>
              <a:t>o</a:t>
            </a:r>
            <a:r>
              <a:rPr sz="2150" spc="-30" dirty="0">
                <a:latin typeface="Times New Roman"/>
                <a:cs typeface="Times New Roman"/>
              </a:rPr>
              <a:t>n</a:t>
            </a:r>
            <a:r>
              <a:rPr sz="2150" spc="-20" dirty="0">
                <a:latin typeface="Times New Roman"/>
                <a:cs typeface="Times New Roman"/>
              </a:rPr>
              <a:t>i</a:t>
            </a:r>
            <a:r>
              <a:rPr sz="2150" spc="-10" dirty="0">
                <a:latin typeface="Times New Roman"/>
                <a:cs typeface="Times New Roman"/>
              </a:rPr>
              <a:t>c</a:t>
            </a:r>
            <a:r>
              <a:rPr sz="2150" spc="-40" dirty="0">
                <a:latin typeface="Times New Roman"/>
                <a:cs typeface="Times New Roman"/>
              </a:rPr>
              <a:t> </a:t>
            </a:r>
            <a:r>
              <a:rPr sz="2150" spc="-25" dirty="0">
                <a:latin typeface="Times New Roman"/>
                <a:cs typeface="Times New Roman"/>
              </a:rPr>
              <a:t>m</a:t>
            </a:r>
            <a:r>
              <a:rPr sz="2150" spc="-60" dirty="0">
                <a:latin typeface="Times New Roman"/>
                <a:cs typeface="Times New Roman"/>
              </a:rPr>
              <a:t>y</a:t>
            </a:r>
            <a:r>
              <a:rPr sz="2150" spc="-40" dirty="0">
                <a:latin typeface="Times New Roman"/>
                <a:cs typeface="Times New Roman"/>
              </a:rPr>
              <a:t>e</a:t>
            </a:r>
            <a:r>
              <a:rPr sz="2150" spc="-20" dirty="0">
                <a:latin typeface="Times New Roman"/>
                <a:cs typeface="Times New Roman"/>
              </a:rPr>
              <a:t>l</a:t>
            </a:r>
            <a:r>
              <a:rPr sz="2150" spc="-10" dirty="0">
                <a:latin typeface="Times New Roman"/>
                <a:cs typeface="Times New Roman"/>
              </a:rPr>
              <a:t>o</a:t>
            </a:r>
            <a:r>
              <a:rPr sz="2150" spc="-25" dirty="0">
                <a:latin typeface="Times New Roman"/>
                <a:cs typeface="Times New Roman"/>
              </a:rPr>
              <a:t>g</a:t>
            </a:r>
            <a:r>
              <a:rPr sz="2150" spc="-40" dirty="0">
                <a:latin typeface="Times New Roman"/>
                <a:cs typeface="Times New Roman"/>
              </a:rPr>
              <a:t>e</a:t>
            </a:r>
            <a:r>
              <a:rPr sz="2150" spc="-25" dirty="0">
                <a:latin typeface="Times New Roman"/>
                <a:cs typeface="Times New Roman"/>
              </a:rPr>
              <a:t>no</a:t>
            </a:r>
            <a:r>
              <a:rPr sz="2150" spc="-10" dirty="0">
                <a:latin typeface="Times New Roman"/>
                <a:cs typeface="Times New Roman"/>
              </a:rPr>
              <a:t>us </a:t>
            </a:r>
            <a:r>
              <a:rPr sz="2150" spc="-20" dirty="0">
                <a:latin typeface="Times New Roman"/>
                <a:cs typeface="Times New Roman"/>
              </a:rPr>
              <a:t>l</a:t>
            </a:r>
            <a:r>
              <a:rPr sz="2150" spc="-30" dirty="0">
                <a:latin typeface="Times New Roman"/>
                <a:cs typeface="Times New Roman"/>
              </a:rPr>
              <a:t>e</a:t>
            </a:r>
            <a:r>
              <a:rPr sz="2150" spc="-15" dirty="0">
                <a:latin typeface="Times New Roman"/>
                <a:cs typeface="Times New Roman"/>
              </a:rPr>
              <a:t>u</a:t>
            </a:r>
            <a:r>
              <a:rPr sz="2150" spc="-30" dirty="0">
                <a:latin typeface="Times New Roman"/>
                <a:cs typeface="Times New Roman"/>
              </a:rPr>
              <a:t>k</a:t>
            </a:r>
            <a:r>
              <a:rPr sz="2150" spc="-45" dirty="0">
                <a:latin typeface="Times New Roman"/>
                <a:cs typeface="Times New Roman"/>
              </a:rPr>
              <a:t>em</a:t>
            </a:r>
            <a:r>
              <a:rPr sz="2150" spc="-10" dirty="0">
                <a:latin typeface="Times New Roman"/>
                <a:cs typeface="Times New Roman"/>
              </a:rPr>
              <a:t>ia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61809" y="5604072"/>
            <a:ext cx="293751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pc="-10" dirty="0">
                <a:latin typeface="Lucida Sans Unicode"/>
                <a:cs typeface="Lucida Sans Unicode"/>
              </a:rPr>
              <a:t>P</a:t>
            </a:r>
            <a:r>
              <a:rPr spc="-30" dirty="0">
                <a:latin typeface="Lucida Sans Unicode"/>
                <a:cs typeface="Lucida Sans Unicode"/>
              </a:rPr>
              <a:t>h</a:t>
            </a:r>
            <a:r>
              <a:rPr spc="5" dirty="0">
                <a:latin typeface="Lucida Sans Unicode"/>
                <a:cs typeface="Lucida Sans Unicode"/>
              </a:rPr>
              <a:t>e</a:t>
            </a:r>
            <a:r>
              <a:rPr spc="-5" dirty="0">
                <a:latin typeface="Lucida Sans Unicode"/>
                <a:cs typeface="Lucida Sans Unicode"/>
              </a:rPr>
              <a:t>l</a:t>
            </a:r>
            <a:r>
              <a:rPr dirty="0">
                <a:latin typeface="Lucida Sans Unicode"/>
                <a:cs typeface="Lucida Sans Unicode"/>
              </a:rPr>
              <a:t>a</a:t>
            </a:r>
            <a:r>
              <a:rPr spc="-5" dirty="0">
                <a:latin typeface="Lucida Sans Unicode"/>
                <a:cs typeface="Lucida Sans Unicode"/>
              </a:rPr>
              <a:t>d</a:t>
            </a:r>
            <a:r>
              <a:rPr dirty="0">
                <a:latin typeface="Lucida Sans Unicode"/>
                <a:cs typeface="Lucida Sans Unicode"/>
              </a:rPr>
              <a:t>e</a:t>
            </a:r>
            <a:r>
              <a:rPr spc="-5" dirty="0">
                <a:latin typeface="Lucida Sans Unicode"/>
                <a:cs typeface="Lucida Sans Unicode"/>
              </a:rPr>
              <a:t>l</a:t>
            </a:r>
            <a:r>
              <a:rPr spc="-10" dirty="0">
                <a:latin typeface="Lucida Sans Unicode"/>
                <a:cs typeface="Lucida Sans Unicode"/>
              </a:rPr>
              <a:t>p</a:t>
            </a:r>
            <a:r>
              <a:rPr spc="-15" dirty="0">
                <a:latin typeface="Lucida Sans Unicode"/>
                <a:cs typeface="Lucida Sans Unicode"/>
              </a:rPr>
              <a:t>h</a:t>
            </a:r>
            <a:r>
              <a:rPr spc="-5" dirty="0">
                <a:latin typeface="Lucida Sans Unicode"/>
                <a:cs typeface="Lucida Sans Unicode"/>
              </a:rPr>
              <a:t>i</a:t>
            </a:r>
            <a:r>
              <a:rPr dirty="0">
                <a:latin typeface="Lucida Sans Unicode"/>
                <a:cs typeface="Lucida Sans Unicode"/>
              </a:rPr>
              <a:t>a</a:t>
            </a:r>
            <a:r>
              <a:rPr spc="45" dirty="0">
                <a:latin typeface="Lucida Sans Unicode"/>
                <a:cs typeface="Lucida Sans Unicode"/>
              </a:rPr>
              <a:t> </a:t>
            </a:r>
            <a:r>
              <a:rPr spc="10" dirty="0">
                <a:latin typeface="Lucida Sans Unicode"/>
                <a:cs typeface="Lucida Sans Unicode"/>
              </a:rPr>
              <a:t>c</a:t>
            </a:r>
            <a:r>
              <a:rPr spc="-30" dirty="0">
                <a:latin typeface="Lucida Sans Unicode"/>
                <a:cs typeface="Lucida Sans Unicode"/>
              </a:rPr>
              <a:t>h</a:t>
            </a:r>
            <a:r>
              <a:rPr spc="-5" dirty="0">
                <a:latin typeface="Lucida Sans Unicode"/>
                <a:cs typeface="Lucida Sans Unicode"/>
              </a:rPr>
              <a:t>ro</a:t>
            </a:r>
            <a:r>
              <a:rPr spc="-45" dirty="0">
                <a:latin typeface="Lucida Sans Unicode"/>
                <a:cs typeface="Lucida Sans Unicode"/>
              </a:rPr>
              <a:t>m</a:t>
            </a:r>
            <a:r>
              <a:rPr spc="-15" dirty="0">
                <a:latin typeface="Lucida Sans Unicode"/>
                <a:cs typeface="Lucida Sans Unicode"/>
              </a:rPr>
              <a:t>o</a:t>
            </a:r>
            <a:r>
              <a:rPr spc="-30" dirty="0">
                <a:latin typeface="Lucida Sans Unicode"/>
                <a:cs typeface="Lucida Sans Unicode"/>
              </a:rPr>
              <a:t>s</a:t>
            </a:r>
            <a:r>
              <a:rPr spc="-5" dirty="0">
                <a:latin typeface="Lucida Sans Unicode"/>
                <a:cs typeface="Lucida Sans Unicode"/>
              </a:rPr>
              <a:t>o</a:t>
            </a:r>
            <a:r>
              <a:rPr spc="-30" dirty="0">
                <a:latin typeface="Lucida Sans Unicode"/>
                <a:cs typeface="Lucida Sans Unicode"/>
              </a:rPr>
              <a:t>me</a:t>
            </a:r>
            <a:endParaRPr>
              <a:latin typeface="Lucida Sans Unicode"/>
              <a:cs typeface="Lucida Sans Unicode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4632961" y="6377940"/>
            <a:ext cx="2926079" cy="3429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Al-Madena Copy CLS Patho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8107680" y="6377940"/>
            <a:ext cx="2103120" cy="34290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260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444</Words>
  <Application>Microsoft Office PowerPoint</Application>
  <PresentationFormat>Widescreen</PresentationFormat>
  <Paragraphs>131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Aharoni</vt:lpstr>
      <vt:lpstr>Arial</vt:lpstr>
      <vt:lpstr>BookAntiqua</vt:lpstr>
      <vt:lpstr>Calibri</vt:lpstr>
      <vt:lpstr>Calibri Light</vt:lpstr>
      <vt:lpstr>Courier New</vt:lpstr>
      <vt:lpstr>GillSans</vt:lpstr>
      <vt:lpstr>Lucida Sans Unicode</vt:lpstr>
      <vt:lpstr>Times New Roman</vt:lpstr>
      <vt:lpstr>Wingdings</vt:lpstr>
      <vt:lpstr>Wingdings 3</vt:lpstr>
      <vt:lpstr>Office Theme</vt:lpstr>
      <vt:lpstr>Carcinogenesis</vt:lpstr>
      <vt:lpstr>PowerPoint Presentation</vt:lpstr>
      <vt:lpstr>some fundamental principles :</vt:lpstr>
      <vt:lpstr>PowerPoint Presentation</vt:lpstr>
      <vt:lpstr>PowerPoint Presentation</vt:lpstr>
      <vt:lpstr>PowerPoint Presentation</vt:lpstr>
      <vt:lpstr>PowerPoint Presentation</vt:lpstr>
      <vt:lpstr>Transformation of proto-oncogenes to oncogenes:</vt:lpstr>
      <vt:lpstr>PowerPoint Presentation</vt:lpstr>
      <vt:lpstr>PowerPoint Presentation</vt:lpstr>
      <vt:lpstr>-4DNA repair genes Xeroderma pigmentosum, or XP, is genetic disorder of nucleotide excision repair mechanism ability to repair damage caused by ultraviolet (UV) light is deficient</vt:lpstr>
      <vt:lpstr>PowerPoint Presentation</vt:lpstr>
      <vt:lpstr>PowerPoint Presentation</vt:lpstr>
      <vt:lpstr>Physical carcinogenesis</vt:lpstr>
      <vt:lpstr>DNA viruses: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Carcinogenesis</dc:title>
  <dc:creator>Ahmed</dc:creator>
  <cp:lastModifiedBy>Ahmed</cp:lastModifiedBy>
  <cp:revision>7</cp:revision>
  <dcterms:created xsi:type="dcterms:W3CDTF">2021-01-01T17:59:48Z</dcterms:created>
  <dcterms:modified xsi:type="dcterms:W3CDTF">2021-01-19T08:03:05Z</dcterms:modified>
</cp:coreProperties>
</file>