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60" r:id="rId4"/>
  </p:sldMasterIdLst>
  <p:notesMasterIdLst>
    <p:notesMasterId r:id="rId13"/>
  </p:notesMasterIdLst>
  <p:handoutMasterIdLst>
    <p:handoutMasterId r:id="rId14"/>
  </p:handoutMasterIdLst>
  <p:sldIdLst>
    <p:sldId id="264" r:id="rId5"/>
    <p:sldId id="276" r:id="rId6"/>
    <p:sldId id="281" r:id="rId7"/>
    <p:sldId id="283" r:id="rId8"/>
    <p:sldId id="284" r:id="rId9"/>
    <p:sldId id="286" r:id="rId10"/>
    <p:sldId id="288" r:id="rId11"/>
    <p:sldId id="296" r:id="rId12"/>
  </p:sldIdLst>
  <p:sldSz cx="12188825" cy="6858000"/>
  <p:notesSz cx="6858000" cy="9144000"/>
  <p:defaultTextStyle>
    <a:defPPr algn="r" rtl="1">
      <a:defRPr lang="ar-SA"/>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552" autoAdjust="0"/>
  </p:normalViewPr>
  <p:slideViewPr>
    <p:cSldViewPr showGuides="1">
      <p:cViewPr>
        <p:scale>
          <a:sx n="73" d="100"/>
          <a:sy n="73" d="100"/>
        </p:scale>
        <p:origin x="-624" y="-72"/>
      </p:cViewPr>
      <p:guideLst>
        <p:guide orient="horz" pos="2160"/>
        <p:guide pos="3839"/>
      </p:guideLst>
    </p:cSldViewPr>
  </p:slideViewPr>
  <p:notesTextViewPr>
    <p:cViewPr>
      <p:scale>
        <a:sx n="1" d="1"/>
        <a:sy n="1" d="1"/>
      </p:scale>
      <p:origin x="0" y="0"/>
    </p:cViewPr>
  </p:notesTextViewPr>
  <p:notesViewPr>
    <p:cSldViewPr>
      <p:cViewPr varScale="1">
        <p:scale>
          <a:sx n="97" d="100"/>
          <a:sy n="97" d="100"/>
        </p:scale>
        <p:origin x="27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10B86-42AF-47CE-B2D9-057D291F5BF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ar-IQ"/>
        </a:p>
      </dgm:t>
    </dgm:pt>
    <dgm:pt modelId="{3B5C0528-DF44-44C8-B047-56BA138D5839}">
      <dgm:prSet phldrT="[نص]"/>
      <dgm:spPr/>
      <dgm:t>
        <a:bodyPr/>
        <a:lstStyle/>
        <a:p>
          <a:pPr rtl="1"/>
          <a:r>
            <a:rPr lang="en-US" b="0" i="0" dirty="0" smtClean="0"/>
            <a:t>advantages</a:t>
          </a:r>
          <a:endParaRPr lang="ar-IQ" dirty="0"/>
        </a:p>
      </dgm:t>
    </dgm:pt>
    <dgm:pt modelId="{02C8742A-3C28-42FC-B494-7D3FB33D7BA4}" type="parTrans" cxnId="{37249FBF-6158-432B-BE3B-B6167B888D55}">
      <dgm:prSet/>
      <dgm:spPr/>
      <dgm:t>
        <a:bodyPr/>
        <a:lstStyle/>
        <a:p>
          <a:pPr rtl="1"/>
          <a:endParaRPr lang="ar-IQ"/>
        </a:p>
      </dgm:t>
    </dgm:pt>
    <dgm:pt modelId="{EC8E0FD0-4384-4703-B03B-D4CA93ED2C5E}" type="sibTrans" cxnId="{37249FBF-6158-432B-BE3B-B6167B888D55}">
      <dgm:prSet/>
      <dgm:spPr/>
      <dgm:t>
        <a:bodyPr/>
        <a:lstStyle/>
        <a:p>
          <a:pPr rtl="1"/>
          <a:endParaRPr lang="ar-IQ"/>
        </a:p>
      </dgm:t>
    </dgm:pt>
    <dgm:pt modelId="{E392F652-DED1-449B-ACD9-8C512268E6E2}">
      <dgm:prSet phldrT="[نص]"/>
      <dgm:spPr/>
      <dgm:t>
        <a:bodyPr/>
        <a:lstStyle/>
        <a:p>
          <a:pPr rtl="1"/>
          <a:r>
            <a:rPr lang="en-US" b="0" i="0" dirty="0" smtClean="0"/>
            <a:t>It ensures higher levels of retention</a:t>
          </a:r>
          <a:endParaRPr lang="ar-IQ" dirty="0"/>
        </a:p>
      </dgm:t>
    </dgm:pt>
    <dgm:pt modelId="{D622CAF6-0BE3-49BD-BA24-7999ED1C27C6}" type="parTrans" cxnId="{AAE9731C-8453-42FF-B1F2-350A345B7F34}">
      <dgm:prSet/>
      <dgm:spPr/>
      <dgm:t>
        <a:bodyPr/>
        <a:lstStyle/>
        <a:p>
          <a:pPr rtl="1"/>
          <a:endParaRPr lang="ar-IQ"/>
        </a:p>
      </dgm:t>
    </dgm:pt>
    <dgm:pt modelId="{E76BDF00-14D9-4783-997A-00B56A4D0946}" type="sibTrans" cxnId="{AAE9731C-8453-42FF-B1F2-350A345B7F34}">
      <dgm:prSet/>
      <dgm:spPr/>
      <dgm:t>
        <a:bodyPr/>
        <a:lstStyle/>
        <a:p>
          <a:pPr rtl="1"/>
          <a:endParaRPr lang="ar-IQ"/>
        </a:p>
      </dgm:t>
    </dgm:pt>
    <dgm:pt modelId="{FEE73E25-035D-48E0-9FE6-E84366751E25}">
      <dgm:prSet phldrT="[نص]"/>
      <dgm:spPr/>
      <dgm:t>
        <a:bodyPr/>
        <a:lstStyle/>
        <a:p>
          <a:pPr rtl="1"/>
          <a:r>
            <a:rPr lang="en-US" b="0" i="0" dirty="0" smtClean="0"/>
            <a:t>It encourages motivation</a:t>
          </a:r>
          <a:endParaRPr lang="ar-IQ" dirty="0"/>
        </a:p>
      </dgm:t>
    </dgm:pt>
    <dgm:pt modelId="{8A4390BC-5816-4455-A582-FE2F2278C700}" type="parTrans" cxnId="{9826F9C3-EA09-436B-9E90-695884383756}">
      <dgm:prSet/>
      <dgm:spPr/>
      <dgm:t>
        <a:bodyPr/>
        <a:lstStyle/>
        <a:p>
          <a:pPr rtl="1"/>
          <a:endParaRPr lang="ar-IQ"/>
        </a:p>
      </dgm:t>
    </dgm:pt>
    <dgm:pt modelId="{D87C70AE-A0B3-47C6-A7F5-3F9CFA08EFF6}" type="sibTrans" cxnId="{9826F9C3-EA09-436B-9E90-695884383756}">
      <dgm:prSet/>
      <dgm:spPr/>
      <dgm:t>
        <a:bodyPr/>
        <a:lstStyle/>
        <a:p>
          <a:pPr rtl="1"/>
          <a:endParaRPr lang="ar-IQ"/>
        </a:p>
      </dgm:t>
    </dgm:pt>
    <dgm:pt modelId="{993EE44C-E2A5-407D-BCB6-AEA2D8E64995}">
      <dgm:prSet phldrT="[نص]"/>
      <dgm:spPr/>
      <dgm:t>
        <a:bodyPr/>
        <a:lstStyle/>
        <a:p>
          <a:pPr rtl="0"/>
          <a:r>
            <a:rPr lang="en-US" b="0" i="0" dirty="0" smtClean="0"/>
            <a:t>It can be adjusted to the learner’s pace</a:t>
          </a:r>
        </a:p>
        <a:p>
          <a:pPr rtl="1"/>
          <a:endParaRPr lang="ar-IQ" dirty="0"/>
        </a:p>
      </dgm:t>
    </dgm:pt>
    <dgm:pt modelId="{1A386F3B-FC3A-4C38-8067-5D9D157F9106}" type="sibTrans" cxnId="{7EE627F7-60BD-4581-B2AA-147D5BF1DF95}">
      <dgm:prSet/>
      <dgm:spPr/>
      <dgm:t>
        <a:bodyPr/>
        <a:lstStyle/>
        <a:p>
          <a:pPr rtl="1"/>
          <a:endParaRPr lang="ar-IQ"/>
        </a:p>
      </dgm:t>
    </dgm:pt>
    <dgm:pt modelId="{4E77A07B-BDB2-49C7-B3BB-0F946DE3E1D9}" type="parTrans" cxnId="{7EE627F7-60BD-4581-B2AA-147D5BF1DF95}">
      <dgm:prSet/>
      <dgm:spPr/>
      <dgm:t>
        <a:bodyPr/>
        <a:lstStyle/>
        <a:p>
          <a:pPr rtl="1"/>
          <a:endParaRPr lang="ar-IQ"/>
        </a:p>
      </dgm:t>
    </dgm:pt>
    <dgm:pt modelId="{0B9DAD70-5CF6-49B3-8E93-F9E21BAF76E4}">
      <dgm:prSet/>
      <dgm:spPr/>
      <dgm:t>
        <a:bodyPr/>
        <a:lstStyle/>
        <a:p>
          <a:pPr rtl="1"/>
          <a:r>
            <a:rPr lang="en-US" b="0" i="0" dirty="0" smtClean="0"/>
            <a:t>It promotes autonomy and independence</a:t>
          </a:r>
          <a:endParaRPr lang="ar-IQ" dirty="0"/>
        </a:p>
      </dgm:t>
    </dgm:pt>
    <dgm:pt modelId="{8D22451E-60FD-4A69-8819-A86366EF100C}" type="parTrans" cxnId="{DB101368-B430-438B-AA1D-C2990A482DC8}">
      <dgm:prSet/>
      <dgm:spPr/>
      <dgm:t>
        <a:bodyPr/>
        <a:lstStyle/>
        <a:p>
          <a:pPr rtl="1"/>
          <a:endParaRPr lang="ar-IQ"/>
        </a:p>
      </dgm:t>
    </dgm:pt>
    <dgm:pt modelId="{8F724E13-0D2B-4B6F-8AEB-BCF77D967102}" type="sibTrans" cxnId="{DB101368-B430-438B-AA1D-C2990A482DC8}">
      <dgm:prSet/>
      <dgm:spPr/>
      <dgm:t>
        <a:bodyPr/>
        <a:lstStyle/>
        <a:p>
          <a:pPr rtl="1"/>
          <a:endParaRPr lang="ar-IQ"/>
        </a:p>
      </dgm:t>
    </dgm:pt>
    <dgm:pt modelId="{EED028ED-A7B1-4088-90C9-C89AC932726F}" type="pres">
      <dgm:prSet presAssocID="{F2110B86-42AF-47CE-B2D9-057D291F5BF0}" presName="cycle" presStyleCnt="0">
        <dgm:presLayoutVars>
          <dgm:chMax val="1"/>
          <dgm:dir/>
          <dgm:animLvl val="ctr"/>
          <dgm:resizeHandles val="exact"/>
        </dgm:presLayoutVars>
      </dgm:prSet>
      <dgm:spPr/>
      <dgm:t>
        <a:bodyPr/>
        <a:lstStyle/>
        <a:p>
          <a:pPr rtl="1"/>
          <a:endParaRPr lang="ar-IQ"/>
        </a:p>
      </dgm:t>
    </dgm:pt>
    <dgm:pt modelId="{5A206591-03B9-439C-AC65-33D3A3AEF6DE}" type="pres">
      <dgm:prSet presAssocID="{3B5C0528-DF44-44C8-B047-56BA138D5839}" presName="centerShape" presStyleLbl="node0" presStyleIdx="0" presStyleCnt="1" custLinFactNeighborX="-4821" custLinFactNeighborY="-66960"/>
      <dgm:spPr/>
      <dgm:t>
        <a:bodyPr/>
        <a:lstStyle/>
        <a:p>
          <a:pPr rtl="1"/>
          <a:endParaRPr lang="ar-IQ"/>
        </a:p>
      </dgm:t>
    </dgm:pt>
    <dgm:pt modelId="{FFC5A9AF-C908-428A-8931-B91BC8510CD5}" type="pres">
      <dgm:prSet presAssocID="{4E77A07B-BDB2-49C7-B3BB-0F946DE3E1D9}" presName="parTrans" presStyleLbl="bgSibTrans2D1" presStyleIdx="0" presStyleCnt="4"/>
      <dgm:spPr/>
      <dgm:t>
        <a:bodyPr/>
        <a:lstStyle/>
        <a:p>
          <a:pPr rtl="1"/>
          <a:endParaRPr lang="ar-IQ"/>
        </a:p>
      </dgm:t>
    </dgm:pt>
    <dgm:pt modelId="{EBC45882-C228-441C-B1AB-D93E12176C9D}" type="pres">
      <dgm:prSet presAssocID="{993EE44C-E2A5-407D-BCB6-AEA2D8E64995}" presName="node" presStyleLbl="node1" presStyleIdx="0" presStyleCnt="4" custScaleX="81457" custRadScaleRad="131297" custRadScaleInc="-36053">
        <dgm:presLayoutVars>
          <dgm:bulletEnabled val="1"/>
        </dgm:presLayoutVars>
      </dgm:prSet>
      <dgm:spPr/>
      <dgm:t>
        <a:bodyPr/>
        <a:lstStyle/>
        <a:p>
          <a:pPr rtl="1"/>
          <a:endParaRPr lang="ar-IQ"/>
        </a:p>
      </dgm:t>
    </dgm:pt>
    <dgm:pt modelId="{47C90F71-2C19-44CB-927E-99EAEE28CC4B}" type="pres">
      <dgm:prSet presAssocID="{D622CAF6-0BE3-49BD-BA24-7999ED1C27C6}" presName="parTrans" presStyleLbl="bgSibTrans2D1" presStyleIdx="1" presStyleCnt="4" custAng="271587" custScaleX="103535" custScaleY="141615" custLinFactNeighborX="2358" custLinFactNeighborY="-15391"/>
      <dgm:spPr/>
      <dgm:t>
        <a:bodyPr/>
        <a:lstStyle/>
        <a:p>
          <a:pPr rtl="1"/>
          <a:endParaRPr lang="ar-IQ"/>
        </a:p>
      </dgm:t>
    </dgm:pt>
    <dgm:pt modelId="{04B38E23-B378-48E4-BAE7-FCE1EFCA1D72}" type="pres">
      <dgm:prSet presAssocID="{E392F652-DED1-449B-ACD9-8C512268E6E2}" presName="node" presStyleLbl="node1" presStyleIdx="1" presStyleCnt="4" custScaleX="63322" custRadScaleRad="40862" custRadScaleInc="292736">
        <dgm:presLayoutVars>
          <dgm:bulletEnabled val="1"/>
        </dgm:presLayoutVars>
      </dgm:prSet>
      <dgm:spPr/>
      <dgm:t>
        <a:bodyPr/>
        <a:lstStyle/>
        <a:p>
          <a:pPr rtl="1"/>
          <a:endParaRPr lang="ar-IQ"/>
        </a:p>
      </dgm:t>
    </dgm:pt>
    <dgm:pt modelId="{2F0157B1-C162-44C9-9C28-E822760A5176}" type="pres">
      <dgm:prSet presAssocID="{8D22451E-60FD-4A69-8819-A86366EF100C}" presName="parTrans" presStyleLbl="bgSibTrans2D1" presStyleIdx="2" presStyleCnt="4"/>
      <dgm:spPr/>
      <dgm:t>
        <a:bodyPr/>
        <a:lstStyle/>
        <a:p>
          <a:endParaRPr lang="en-US"/>
        </a:p>
      </dgm:t>
    </dgm:pt>
    <dgm:pt modelId="{024D9BCA-673C-41B5-89B5-3EC56940C5E2}" type="pres">
      <dgm:prSet presAssocID="{0B9DAD70-5CF6-49B3-8E93-F9E21BAF76E4}" presName="node" presStyleLbl="node1" presStyleIdx="2" presStyleCnt="4" custRadScaleRad="39981" custRadScaleInc="-275299">
        <dgm:presLayoutVars>
          <dgm:bulletEnabled val="1"/>
        </dgm:presLayoutVars>
      </dgm:prSet>
      <dgm:spPr/>
      <dgm:t>
        <a:bodyPr/>
        <a:lstStyle/>
        <a:p>
          <a:pPr rtl="1"/>
          <a:endParaRPr lang="ar-IQ"/>
        </a:p>
      </dgm:t>
    </dgm:pt>
    <dgm:pt modelId="{6AB67A43-46F9-4675-9BB0-CAB02095EB89}" type="pres">
      <dgm:prSet presAssocID="{8A4390BC-5816-4455-A582-FE2F2278C700}" presName="parTrans" presStyleLbl="bgSibTrans2D1" presStyleIdx="3" presStyleCnt="4"/>
      <dgm:spPr/>
      <dgm:t>
        <a:bodyPr/>
        <a:lstStyle/>
        <a:p>
          <a:pPr rtl="1"/>
          <a:endParaRPr lang="ar-IQ"/>
        </a:p>
      </dgm:t>
    </dgm:pt>
    <dgm:pt modelId="{3FC2DC84-1C7B-4155-BBBE-0F19AB88B69F}" type="pres">
      <dgm:prSet presAssocID="{FEE73E25-035D-48E0-9FE6-E84366751E25}" presName="node" presStyleLbl="node1" presStyleIdx="3" presStyleCnt="4" custScaleX="67576" custRadScaleRad="151776" custRadScaleInc="37311">
        <dgm:presLayoutVars>
          <dgm:bulletEnabled val="1"/>
        </dgm:presLayoutVars>
      </dgm:prSet>
      <dgm:spPr/>
      <dgm:t>
        <a:bodyPr/>
        <a:lstStyle/>
        <a:p>
          <a:pPr rtl="1"/>
          <a:endParaRPr lang="ar-IQ"/>
        </a:p>
      </dgm:t>
    </dgm:pt>
  </dgm:ptLst>
  <dgm:cxnLst>
    <dgm:cxn modelId="{92B93416-A68C-4A39-8A92-08ED933212AD}" type="presOf" srcId="{F2110B86-42AF-47CE-B2D9-057D291F5BF0}" destId="{EED028ED-A7B1-4088-90C9-C89AC932726F}" srcOrd="0" destOrd="0" presId="urn:microsoft.com/office/officeart/2005/8/layout/radial4"/>
    <dgm:cxn modelId="{37249FBF-6158-432B-BE3B-B6167B888D55}" srcId="{F2110B86-42AF-47CE-B2D9-057D291F5BF0}" destId="{3B5C0528-DF44-44C8-B047-56BA138D5839}" srcOrd="0" destOrd="0" parTransId="{02C8742A-3C28-42FC-B494-7D3FB33D7BA4}" sibTransId="{EC8E0FD0-4384-4703-B03B-D4CA93ED2C5E}"/>
    <dgm:cxn modelId="{9826F9C3-EA09-436B-9E90-695884383756}" srcId="{3B5C0528-DF44-44C8-B047-56BA138D5839}" destId="{FEE73E25-035D-48E0-9FE6-E84366751E25}" srcOrd="3" destOrd="0" parTransId="{8A4390BC-5816-4455-A582-FE2F2278C700}" sibTransId="{D87C70AE-A0B3-47C6-A7F5-3F9CFA08EFF6}"/>
    <dgm:cxn modelId="{DB101368-B430-438B-AA1D-C2990A482DC8}" srcId="{3B5C0528-DF44-44C8-B047-56BA138D5839}" destId="{0B9DAD70-5CF6-49B3-8E93-F9E21BAF76E4}" srcOrd="2" destOrd="0" parTransId="{8D22451E-60FD-4A69-8819-A86366EF100C}" sibTransId="{8F724E13-0D2B-4B6F-8AEB-BCF77D967102}"/>
    <dgm:cxn modelId="{AE224AD6-BE56-47E7-BA75-44218507EE0E}" type="presOf" srcId="{3B5C0528-DF44-44C8-B047-56BA138D5839}" destId="{5A206591-03B9-439C-AC65-33D3A3AEF6DE}" srcOrd="0" destOrd="0" presId="urn:microsoft.com/office/officeart/2005/8/layout/radial4"/>
    <dgm:cxn modelId="{AAE9731C-8453-42FF-B1F2-350A345B7F34}" srcId="{3B5C0528-DF44-44C8-B047-56BA138D5839}" destId="{E392F652-DED1-449B-ACD9-8C512268E6E2}" srcOrd="1" destOrd="0" parTransId="{D622CAF6-0BE3-49BD-BA24-7999ED1C27C6}" sibTransId="{E76BDF00-14D9-4783-997A-00B56A4D0946}"/>
    <dgm:cxn modelId="{A5B45CF4-3E6D-487B-B951-9FF5913134A7}" type="presOf" srcId="{D622CAF6-0BE3-49BD-BA24-7999ED1C27C6}" destId="{47C90F71-2C19-44CB-927E-99EAEE28CC4B}" srcOrd="0" destOrd="0" presId="urn:microsoft.com/office/officeart/2005/8/layout/radial4"/>
    <dgm:cxn modelId="{56920FF1-0FEF-4B7B-AB20-20BEDF3889EF}" type="presOf" srcId="{0B9DAD70-5CF6-49B3-8E93-F9E21BAF76E4}" destId="{024D9BCA-673C-41B5-89B5-3EC56940C5E2}" srcOrd="0" destOrd="0" presId="urn:microsoft.com/office/officeart/2005/8/layout/radial4"/>
    <dgm:cxn modelId="{C8153A3F-B94D-4FB9-B7DA-C75A9B623AA0}" type="presOf" srcId="{FEE73E25-035D-48E0-9FE6-E84366751E25}" destId="{3FC2DC84-1C7B-4155-BBBE-0F19AB88B69F}" srcOrd="0" destOrd="0" presId="urn:microsoft.com/office/officeart/2005/8/layout/radial4"/>
    <dgm:cxn modelId="{1ED9A8CD-4902-4CF5-BD63-47D1BB268CCF}" type="presOf" srcId="{8D22451E-60FD-4A69-8819-A86366EF100C}" destId="{2F0157B1-C162-44C9-9C28-E822760A5176}" srcOrd="0" destOrd="0" presId="urn:microsoft.com/office/officeart/2005/8/layout/radial4"/>
    <dgm:cxn modelId="{D5A4D706-3B46-4B8C-9D7A-1E2BE888294F}" type="presOf" srcId="{E392F652-DED1-449B-ACD9-8C512268E6E2}" destId="{04B38E23-B378-48E4-BAE7-FCE1EFCA1D72}" srcOrd="0" destOrd="0" presId="urn:microsoft.com/office/officeart/2005/8/layout/radial4"/>
    <dgm:cxn modelId="{4557742C-4D8C-4FEE-850A-88B29E17DBEA}" type="presOf" srcId="{993EE44C-E2A5-407D-BCB6-AEA2D8E64995}" destId="{EBC45882-C228-441C-B1AB-D93E12176C9D}" srcOrd="0" destOrd="0" presId="urn:microsoft.com/office/officeart/2005/8/layout/radial4"/>
    <dgm:cxn modelId="{7EE627F7-60BD-4581-B2AA-147D5BF1DF95}" srcId="{3B5C0528-DF44-44C8-B047-56BA138D5839}" destId="{993EE44C-E2A5-407D-BCB6-AEA2D8E64995}" srcOrd="0" destOrd="0" parTransId="{4E77A07B-BDB2-49C7-B3BB-0F946DE3E1D9}" sibTransId="{1A386F3B-FC3A-4C38-8067-5D9D157F9106}"/>
    <dgm:cxn modelId="{E5BCA6A1-113A-4C79-A548-51D5FBD5EEEB}" type="presOf" srcId="{8A4390BC-5816-4455-A582-FE2F2278C700}" destId="{6AB67A43-46F9-4675-9BB0-CAB02095EB89}" srcOrd="0" destOrd="0" presId="urn:microsoft.com/office/officeart/2005/8/layout/radial4"/>
    <dgm:cxn modelId="{1AC4C5CA-9A4A-4E2A-AF41-B301C3E6AC49}" type="presOf" srcId="{4E77A07B-BDB2-49C7-B3BB-0F946DE3E1D9}" destId="{FFC5A9AF-C908-428A-8931-B91BC8510CD5}" srcOrd="0" destOrd="0" presId="urn:microsoft.com/office/officeart/2005/8/layout/radial4"/>
    <dgm:cxn modelId="{B99BCA10-2DFF-4070-9655-F7AE051F6FDA}" type="presParOf" srcId="{EED028ED-A7B1-4088-90C9-C89AC932726F}" destId="{5A206591-03B9-439C-AC65-33D3A3AEF6DE}" srcOrd="0" destOrd="0" presId="urn:microsoft.com/office/officeart/2005/8/layout/radial4"/>
    <dgm:cxn modelId="{25548A8A-0456-4F12-A02D-BC343D5E4FF3}" type="presParOf" srcId="{EED028ED-A7B1-4088-90C9-C89AC932726F}" destId="{FFC5A9AF-C908-428A-8931-B91BC8510CD5}" srcOrd="1" destOrd="0" presId="urn:microsoft.com/office/officeart/2005/8/layout/radial4"/>
    <dgm:cxn modelId="{5713A7A0-F9B3-49DF-951D-B1044C94D501}" type="presParOf" srcId="{EED028ED-A7B1-4088-90C9-C89AC932726F}" destId="{EBC45882-C228-441C-B1AB-D93E12176C9D}" srcOrd="2" destOrd="0" presId="urn:microsoft.com/office/officeart/2005/8/layout/radial4"/>
    <dgm:cxn modelId="{756FEF32-9EF8-4789-BFB4-6A96D35AD73C}" type="presParOf" srcId="{EED028ED-A7B1-4088-90C9-C89AC932726F}" destId="{47C90F71-2C19-44CB-927E-99EAEE28CC4B}" srcOrd="3" destOrd="0" presId="urn:microsoft.com/office/officeart/2005/8/layout/radial4"/>
    <dgm:cxn modelId="{7D8C848B-2A10-42A5-B75B-EDB198A58A6F}" type="presParOf" srcId="{EED028ED-A7B1-4088-90C9-C89AC932726F}" destId="{04B38E23-B378-48E4-BAE7-FCE1EFCA1D72}" srcOrd="4" destOrd="0" presId="urn:microsoft.com/office/officeart/2005/8/layout/radial4"/>
    <dgm:cxn modelId="{31FA00A0-85CD-417A-B6E9-852111E983A9}" type="presParOf" srcId="{EED028ED-A7B1-4088-90C9-C89AC932726F}" destId="{2F0157B1-C162-44C9-9C28-E822760A5176}" srcOrd="5" destOrd="0" presId="urn:microsoft.com/office/officeart/2005/8/layout/radial4"/>
    <dgm:cxn modelId="{6B8166B2-8C30-4939-A369-62A03DCE184F}" type="presParOf" srcId="{EED028ED-A7B1-4088-90C9-C89AC932726F}" destId="{024D9BCA-673C-41B5-89B5-3EC56940C5E2}" srcOrd="6" destOrd="0" presId="urn:microsoft.com/office/officeart/2005/8/layout/radial4"/>
    <dgm:cxn modelId="{0A8B5845-B825-484E-9EC7-2E6835A401BA}" type="presParOf" srcId="{EED028ED-A7B1-4088-90C9-C89AC932726F}" destId="{6AB67A43-46F9-4675-9BB0-CAB02095EB89}" srcOrd="7" destOrd="0" presId="urn:microsoft.com/office/officeart/2005/8/layout/radial4"/>
    <dgm:cxn modelId="{D63188CA-7315-4A39-903C-30AFADD44F6C}" type="presParOf" srcId="{EED028ED-A7B1-4088-90C9-C89AC932726F}" destId="{3FC2DC84-1C7B-4155-BBBE-0F19AB88B69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6591-03B9-439C-AC65-33D3A3AEF6DE}">
      <dsp:nvSpPr>
        <dsp:cNvPr id="0" name=""/>
        <dsp:cNvSpPr/>
      </dsp:nvSpPr>
      <dsp:spPr>
        <a:xfrm>
          <a:off x="3512105" y="0"/>
          <a:ext cx="2805296" cy="2805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en-US" sz="2500" b="0" i="0" kern="1200" dirty="0" smtClean="0"/>
            <a:t>advantages</a:t>
          </a:r>
          <a:endParaRPr lang="ar-IQ" sz="2500" kern="1200" dirty="0"/>
        </a:p>
      </dsp:txBody>
      <dsp:txXfrm>
        <a:off x="3922931" y="410826"/>
        <a:ext cx="1983644" cy="1983644"/>
      </dsp:txXfrm>
    </dsp:sp>
    <dsp:sp modelId="{FFC5A9AF-C908-428A-8931-B91BC8510CD5}">
      <dsp:nvSpPr>
        <dsp:cNvPr id="0" name=""/>
        <dsp:cNvSpPr/>
      </dsp:nvSpPr>
      <dsp:spPr>
        <a:xfrm rot="8366402">
          <a:off x="672434" y="3162719"/>
          <a:ext cx="3437680" cy="7995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C45882-C228-441C-B1AB-D93E12176C9D}">
      <dsp:nvSpPr>
        <dsp:cNvPr id="0" name=""/>
        <dsp:cNvSpPr/>
      </dsp:nvSpPr>
      <dsp:spPr>
        <a:xfrm>
          <a:off x="0" y="3614126"/>
          <a:ext cx="2170855" cy="213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en-US" sz="2100" b="0" i="0" kern="1200" dirty="0" smtClean="0"/>
            <a:t>It can be adjusted to the learner’s pace</a:t>
          </a:r>
        </a:p>
        <a:p>
          <a:pPr lvl="0" algn="ctr" defTabSz="933450" rtl="1">
            <a:lnSpc>
              <a:spcPct val="90000"/>
            </a:lnSpc>
            <a:spcBef>
              <a:spcPct val="0"/>
            </a:spcBef>
            <a:spcAft>
              <a:spcPct val="35000"/>
            </a:spcAft>
          </a:pPr>
          <a:endParaRPr lang="ar-IQ" sz="2100" kern="1200" dirty="0"/>
        </a:p>
      </dsp:txBody>
      <dsp:txXfrm>
        <a:off x="62445" y="3676571"/>
        <a:ext cx="2045965" cy="2007135"/>
      </dsp:txXfrm>
    </dsp:sp>
    <dsp:sp modelId="{47C90F71-2C19-44CB-927E-99EAEE28CC4B}">
      <dsp:nvSpPr>
        <dsp:cNvPr id="0" name=""/>
        <dsp:cNvSpPr/>
      </dsp:nvSpPr>
      <dsp:spPr>
        <a:xfrm rot="3976203">
          <a:off x="5018454" y="3147731"/>
          <a:ext cx="2524215" cy="11322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B38E23-B378-48E4-BAE7-FCE1EFCA1D72}">
      <dsp:nvSpPr>
        <dsp:cNvPr id="0" name=""/>
        <dsp:cNvSpPr/>
      </dsp:nvSpPr>
      <dsp:spPr>
        <a:xfrm>
          <a:off x="5956401" y="3844638"/>
          <a:ext cx="1687551" cy="213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1">
            <a:lnSpc>
              <a:spcPct val="90000"/>
            </a:lnSpc>
            <a:spcBef>
              <a:spcPct val="0"/>
            </a:spcBef>
            <a:spcAft>
              <a:spcPct val="35000"/>
            </a:spcAft>
          </a:pPr>
          <a:r>
            <a:rPr lang="en-US" sz="2100" b="0" i="0" kern="1200" dirty="0" smtClean="0"/>
            <a:t>It ensures higher levels of retention</a:t>
          </a:r>
          <a:endParaRPr lang="ar-IQ" sz="2100" kern="1200" dirty="0"/>
        </a:p>
      </dsp:txBody>
      <dsp:txXfrm>
        <a:off x="6005828" y="3894065"/>
        <a:ext cx="1588697" cy="2033171"/>
      </dsp:txXfrm>
    </dsp:sp>
    <dsp:sp modelId="{2F0157B1-C162-44C9-9C28-E822760A5176}">
      <dsp:nvSpPr>
        <dsp:cNvPr id="0" name=""/>
        <dsp:cNvSpPr/>
      </dsp:nvSpPr>
      <dsp:spPr>
        <a:xfrm rot="6522702">
          <a:off x="3055993" y="3428219"/>
          <a:ext cx="2074562" cy="7995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4D9BCA-673C-41B5-89B5-3EC56940C5E2}">
      <dsp:nvSpPr>
        <dsp:cNvPr id="0" name=""/>
        <dsp:cNvSpPr/>
      </dsp:nvSpPr>
      <dsp:spPr>
        <a:xfrm>
          <a:off x="2427991" y="3744417"/>
          <a:ext cx="2665031" cy="213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1">
            <a:lnSpc>
              <a:spcPct val="90000"/>
            </a:lnSpc>
            <a:spcBef>
              <a:spcPct val="0"/>
            </a:spcBef>
            <a:spcAft>
              <a:spcPct val="35000"/>
            </a:spcAft>
          </a:pPr>
          <a:r>
            <a:rPr lang="en-US" sz="2100" b="0" i="0" kern="1200" dirty="0" smtClean="0"/>
            <a:t>It promotes autonomy and independence</a:t>
          </a:r>
          <a:endParaRPr lang="ar-IQ" sz="2100" kern="1200" dirty="0"/>
        </a:p>
      </dsp:txBody>
      <dsp:txXfrm>
        <a:off x="2490436" y="3806862"/>
        <a:ext cx="2540141" cy="2007135"/>
      </dsp:txXfrm>
    </dsp:sp>
    <dsp:sp modelId="{6AB67A43-46F9-4675-9BB0-CAB02095EB89}">
      <dsp:nvSpPr>
        <dsp:cNvPr id="0" name=""/>
        <dsp:cNvSpPr/>
      </dsp:nvSpPr>
      <dsp:spPr>
        <a:xfrm rot="2174015">
          <a:off x="5845462" y="3162994"/>
          <a:ext cx="4034136" cy="7995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C2DC84-1C7B-4155-BBBE-0F19AB88B69F}">
      <dsp:nvSpPr>
        <dsp:cNvPr id="0" name=""/>
        <dsp:cNvSpPr/>
      </dsp:nvSpPr>
      <dsp:spPr>
        <a:xfrm>
          <a:off x="8589066" y="3688982"/>
          <a:ext cx="1800921" cy="213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1">
            <a:lnSpc>
              <a:spcPct val="90000"/>
            </a:lnSpc>
            <a:spcBef>
              <a:spcPct val="0"/>
            </a:spcBef>
            <a:spcAft>
              <a:spcPct val="35000"/>
            </a:spcAft>
          </a:pPr>
          <a:r>
            <a:rPr lang="en-US" sz="2100" b="0" i="0" kern="1200" dirty="0" smtClean="0"/>
            <a:t>It encourages motivation</a:t>
          </a:r>
          <a:endParaRPr lang="ar-IQ" sz="2100" kern="1200" dirty="0"/>
        </a:p>
      </dsp:txBody>
      <dsp:txXfrm>
        <a:off x="8641813" y="3741729"/>
        <a:ext cx="1695427" cy="202653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solidFill>
                <a:schemeClr val="tx2"/>
              </a:solidFill>
            </a:endParaRPr>
          </a:p>
        </p:txBody>
      </p:sp>
      <p:sp>
        <p:nvSpPr>
          <p:cNvPr id="3" name="عنصر نائب للتاريخ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6B699901-2CE7-416D-8206-63C5DB0C7A5C}" type="uaqdatetime1">
              <a:rPr lang="ar-SA" smtClean="0">
                <a:solidFill>
                  <a:schemeClr val="tx2"/>
                </a:solidFill>
              </a:rPr>
              <a:pPr algn="l" rtl="1"/>
              <a:t>25/09/1442</a:t>
            </a:fld>
            <a:endParaRPr lang="ar-SA" dirty="0">
              <a:solidFill>
                <a:schemeClr val="tx2"/>
              </a:solidFill>
            </a:endParaRPr>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solidFill>
                <a:schemeClr val="tx2"/>
              </a:solidFill>
            </a:endParaRPr>
          </a:p>
        </p:txBody>
      </p:sp>
      <p:sp>
        <p:nvSpPr>
          <p:cNvPr id="5" name="عنصر نائب لرقم الشريحة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CFD77566-CD65-4859-9FA1-43956DC85B8C}" type="slidenum">
              <a:rPr lang="ar-SA">
                <a:solidFill>
                  <a:schemeClr val="tx2"/>
                </a:solidFill>
              </a:rPr>
              <a:pPr algn="l" rtl="1"/>
              <a:t>‹#›</a:t>
            </a:fld>
            <a:endParaRPr lang="ar-SA"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solidFill>
                  <a:schemeClr val="tx2"/>
                </a:solidFill>
                <a:cs typeface="+mj-cs"/>
              </a:defRPr>
            </a:lvl1pPr>
          </a:lstStyle>
          <a:p>
            <a:endParaRPr lang="ar-SA" dirty="0"/>
          </a:p>
        </p:txBody>
      </p:sp>
      <p:sp>
        <p:nvSpPr>
          <p:cNvPr id="3" name="عنصر نائب للتاريخ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solidFill>
                  <a:schemeClr val="tx2"/>
                </a:solidFill>
                <a:cs typeface="+mj-cs"/>
              </a:defRPr>
            </a:lvl1pPr>
          </a:lstStyle>
          <a:p>
            <a:fld id="{EC066CEA-DECD-4792-B49D-CD7D13D53218}" type="uaqdatetime1">
              <a:rPr lang="ar-SA" smtClean="0"/>
              <a:pPr/>
              <a:t>25/09/1442</a:t>
            </a:fld>
            <a:endParaRPr lang="ar-SA" dirty="0"/>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solidFill>
                  <a:schemeClr val="tx2"/>
                </a:solidFill>
                <a:cs typeface="+mj-cs"/>
              </a:defRPr>
            </a:lvl1pPr>
          </a:lstStyle>
          <a:p>
            <a:endParaRPr lang="ar-SA" dirty="0"/>
          </a:p>
        </p:txBody>
      </p:sp>
      <p:sp>
        <p:nvSpPr>
          <p:cNvPr id="7" name="عنصر نائب لرقم الشريحة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solidFill>
                  <a:schemeClr val="tx2"/>
                </a:solidFill>
                <a:cs typeface="+mj-cs"/>
              </a:defRPr>
            </a:lvl1pPr>
          </a:lstStyle>
          <a:p>
            <a:fld id="{B8796F01-7154-41E0-B48B-A6921757531A}" type="slidenum">
              <a:rPr lang="ar-SA" smtClean="0"/>
              <a:pPr/>
              <a:t>‹#›</a:t>
            </a:fld>
            <a:endParaRPr lang="ar-SA"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r" defTabSz="1218987" rtl="1" eaLnBrk="1" latinLnBrk="0" hangingPunct="1">
      <a:defRPr sz="1600" kern="1200">
        <a:solidFill>
          <a:schemeClr val="tx2"/>
        </a:solidFill>
        <a:latin typeface="+mn-lt"/>
        <a:ea typeface="+mn-ea"/>
        <a:cs typeface="+mj-cs"/>
      </a:defRPr>
    </a:lvl1pPr>
    <a:lvl2pPr marL="609493" algn="r" defTabSz="1218987" rtl="1" eaLnBrk="1" latinLnBrk="0" hangingPunct="1">
      <a:defRPr sz="1600" kern="1200">
        <a:solidFill>
          <a:schemeClr val="tx2"/>
        </a:solidFill>
        <a:latin typeface="+mn-lt"/>
        <a:ea typeface="+mn-ea"/>
        <a:cs typeface="+mn-cs"/>
      </a:defRPr>
    </a:lvl2pPr>
    <a:lvl3pPr marL="1218987" algn="r" defTabSz="1218987" rtl="1" eaLnBrk="1" latinLnBrk="0" hangingPunct="1">
      <a:defRPr sz="1600" kern="1200">
        <a:solidFill>
          <a:schemeClr val="tx2"/>
        </a:solidFill>
        <a:latin typeface="+mn-lt"/>
        <a:ea typeface="+mn-ea"/>
        <a:cs typeface="+mn-cs"/>
      </a:defRPr>
    </a:lvl3pPr>
    <a:lvl4pPr marL="1828480" algn="r" defTabSz="1218987" rtl="1" eaLnBrk="1" latinLnBrk="0" hangingPunct="1">
      <a:defRPr sz="1600" kern="1200">
        <a:solidFill>
          <a:schemeClr val="tx2"/>
        </a:solidFill>
        <a:latin typeface="+mn-lt"/>
        <a:ea typeface="+mn-ea"/>
        <a:cs typeface="+mn-cs"/>
      </a:defRPr>
    </a:lvl4pPr>
    <a:lvl5pPr marL="2437973" algn="r" defTabSz="1218987" rtl="1" eaLnBrk="1" latinLnBrk="0" hangingPunct="1">
      <a:defRPr sz="1600" kern="1200">
        <a:solidFill>
          <a:schemeClr val="tx2"/>
        </a:solidFill>
        <a:latin typeface="+mn-lt"/>
        <a:ea typeface="+mn-ea"/>
        <a:cs typeface="+mn-cs"/>
      </a:defRPr>
    </a:lvl5pPr>
    <a:lvl6pPr marL="3047467" algn="r" defTabSz="1218987" rtl="1" eaLnBrk="1" latinLnBrk="0" hangingPunct="1">
      <a:defRPr sz="1600" kern="1200">
        <a:solidFill>
          <a:schemeClr val="tx1"/>
        </a:solidFill>
        <a:latin typeface="+mn-lt"/>
        <a:ea typeface="+mn-ea"/>
        <a:cs typeface="+mn-cs"/>
      </a:defRPr>
    </a:lvl6pPr>
    <a:lvl7pPr marL="3656960" algn="r" defTabSz="1218987" rtl="1" eaLnBrk="1" latinLnBrk="0" hangingPunct="1">
      <a:defRPr sz="1600" kern="1200">
        <a:solidFill>
          <a:schemeClr val="tx1"/>
        </a:solidFill>
        <a:latin typeface="+mn-lt"/>
        <a:ea typeface="+mn-ea"/>
        <a:cs typeface="+mn-cs"/>
      </a:defRPr>
    </a:lvl7pPr>
    <a:lvl8pPr marL="4266453" algn="r" defTabSz="1218987" rtl="1" eaLnBrk="1" latinLnBrk="0" hangingPunct="1">
      <a:defRPr sz="1600" kern="1200">
        <a:solidFill>
          <a:schemeClr val="tx1"/>
        </a:solidFill>
        <a:latin typeface="+mn-lt"/>
        <a:ea typeface="+mn-ea"/>
        <a:cs typeface="+mn-cs"/>
      </a:defRPr>
    </a:lvl8pPr>
    <a:lvl9pPr marL="4875947" algn="r" defTabSz="1218987" rtl="1"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a:t>
            </a:fld>
            <a:endParaRPr lang="ar-SA" dirty="0"/>
          </a:p>
        </p:txBody>
      </p:sp>
    </p:spTree>
    <p:extLst>
      <p:ext uri="{BB962C8B-B14F-4D97-AF65-F5344CB8AC3E}">
        <p14:creationId xmlns:p14="http://schemas.microsoft.com/office/powerpoint/2010/main" val="209537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2</a:t>
            </a:fld>
            <a:endParaRPr lang="ar-SA" dirty="0"/>
          </a:p>
        </p:txBody>
      </p:sp>
    </p:spTree>
    <p:extLst>
      <p:ext uri="{BB962C8B-B14F-4D97-AF65-F5344CB8AC3E}">
        <p14:creationId xmlns:p14="http://schemas.microsoft.com/office/powerpoint/2010/main" val="395813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3</a:t>
            </a:fld>
            <a:endParaRPr lang="ar-SA" dirty="0"/>
          </a:p>
        </p:txBody>
      </p:sp>
    </p:spTree>
    <p:extLst>
      <p:ext uri="{BB962C8B-B14F-4D97-AF65-F5344CB8AC3E}">
        <p14:creationId xmlns:p14="http://schemas.microsoft.com/office/powerpoint/2010/main" val="1695938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531812" y="1498601"/>
            <a:ext cx="7008574" cy="3298825"/>
          </a:xfrm>
        </p:spPr>
        <p:txBody>
          <a:bodyPr rtlCol="1">
            <a:normAutofit/>
          </a:bodyPr>
          <a:lstStyle>
            <a:lvl1pPr algn="r" rtl="1">
              <a:lnSpc>
                <a:spcPct val="90000"/>
              </a:lnSpc>
              <a:defRPr sz="5400" cap="none" baseline="0">
                <a:cs typeface="+mj-cs"/>
              </a:defRPr>
            </a:lvl1pPr>
          </a:lstStyle>
          <a:p>
            <a:pPr rtl="1"/>
            <a:r>
              <a:rPr lang="ar-SA" noProof="0" smtClean="0"/>
              <a:t>انقر لتحرير نمط العنوان الرئيسي</a:t>
            </a:r>
            <a:endParaRPr lang="ar-SA" noProof="0" dirty="0"/>
          </a:p>
        </p:txBody>
      </p:sp>
      <p:sp>
        <p:nvSpPr>
          <p:cNvPr id="3" name="العنوان الفرعي 2"/>
          <p:cNvSpPr>
            <a:spLocks noGrp="1"/>
          </p:cNvSpPr>
          <p:nvPr>
            <p:ph type="subTitle" idx="1"/>
          </p:nvPr>
        </p:nvSpPr>
        <p:spPr>
          <a:xfrm>
            <a:off x="531812" y="4927600"/>
            <a:ext cx="7008574" cy="1244600"/>
          </a:xfrm>
        </p:spPr>
        <p:txBody>
          <a:bodyPr rtlCol="1">
            <a:normAutofit/>
          </a:bodyPr>
          <a:lstStyle>
            <a:lvl1pPr marL="0" indent="0" algn="r" rtl="1">
              <a:spcBef>
                <a:spcPts val="0"/>
              </a:spcBef>
              <a:buNone/>
              <a:defRPr sz="2800" b="0">
                <a:solidFill>
                  <a:schemeClr val="tx1"/>
                </a:solidFill>
                <a:cs typeface="+mj-cs"/>
              </a:defRPr>
            </a:lvl1pPr>
            <a:lvl2pPr marL="609493" indent="0" algn="ctr" rtl="1">
              <a:buNone/>
              <a:defRPr>
                <a:solidFill>
                  <a:schemeClr val="tx1">
                    <a:tint val="75000"/>
                  </a:schemeClr>
                </a:solidFill>
              </a:defRPr>
            </a:lvl2pPr>
            <a:lvl3pPr marL="1218987" indent="0" algn="ctr" rtl="1">
              <a:buNone/>
              <a:defRPr>
                <a:solidFill>
                  <a:schemeClr val="tx1">
                    <a:tint val="75000"/>
                  </a:schemeClr>
                </a:solidFill>
              </a:defRPr>
            </a:lvl3pPr>
            <a:lvl4pPr marL="1828480" indent="0" algn="ctr" rtl="1">
              <a:buNone/>
              <a:defRPr>
                <a:solidFill>
                  <a:schemeClr val="tx1">
                    <a:tint val="75000"/>
                  </a:schemeClr>
                </a:solidFill>
              </a:defRPr>
            </a:lvl4pPr>
            <a:lvl5pPr marL="2437973" indent="0" algn="ctr" rtl="1">
              <a:buNone/>
              <a:defRPr>
                <a:solidFill>
                  <a:schemeClr val="tx1">
                    <a:tint val="75000"/>
                  </a:schemeClr>
                </a:solidFill>
              </a:defRPr>
            </a:lvl5pPr>
            <a:lvl6pPr marL="3047467" indent="0" algn="ctr" rtl="1">
              <a:buNone/>
              <a:defRPr>
                <a:solidFill>
                  <a:schemeClr val="tx1">
                    <a:tint val="75000"/>
                  </a:schemeClr>
                </a:solidFill>
              </a:defRPr>
            </a:lvl6pPr>
            <a:lvl7pPr marL="3656960" indent="0" algn="ctr" rtl="1">
              <a:buNone/>
              <a:defRPr>
                <a:solidFill>
                  <a:schemeClr val="tx1">
                    <a:tint val="75000"/>
                  </a:schemeClr>
                </a:solidFill>
              </a:defRPr>
            </a:lvl7pPr>
            <a:lvl8pPr marL="4266453" indent="0" algn="ctr" rtl="1">
              <a:buNone/>
              <a:defRPr>
                <a:solidFill>
                  <a:schemeClr val="tx1">
                    <a:tint val="75000"/>
                  </a:schemeClr>
                </a:solidFill>
              </a:defRPr>
            </a:lvl8pPr>
            <a:lvl9pPr marL="4875947" indent="0" algn="ctr" rtl="1">
              <a:buNone/>
              <a:defRPr>
                <a:solidFill>
                  <a:schemeClr val="tx1">
                    <a:tint val="75000"/>
                  </a:schemeClr>
                </a:solidFill>
              </a:defRPr>
            </a:lvl9pPr>
          </a:lstStyle>
          <a:p>
            <a:pPr rtl="1"/>
            <a:r>
              <a:rPr lang="ar-SA" noProof="0" smtClean="0"/>
              <a:t>انقر لتحرير نمط العنوان الثانوي الرئيسي</a:t>
            </a:r>
            <a:endParaRPr lang="ar-SA"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p:txBody>
          <a:bodyPr vert="eaVert"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03F55EA0-5AFC-453D-B938-A7E8962115A1}" type="uaqdatetime1">
              <a:rPr lang="ar-SA" smtClean="0"/>
              <a:pPr/>
              <a:t>25/09/1442</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591C5AD9-787D-40FA-8A4D-16A055B9AF81}" type="slidenum">
              <a:rPr lang="ar-SA" smtClean="0"/>
              <a:pPr/>
              <a:t>‹#›</a:t>
            </a:fld>
            <a:endParaRPr lang="ar-SA"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52633" y="274638"/>
            <a:ext cx="1422030" cy="5897561"/>
          </a:xfrm>
        </p:spPr>
        <p:txBody>
          <a:bodyPr vert="eaVert" rtlCol="1"/>
          <a:lstStyle>
            <a:lvl1pPr>
              <a:defRPr>
                <a:cs typeface="+mj-cs"/>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a:off x="1117309" y="274638"/>
            <a:ext cx="8532178" cy="5897561"/>
          </a:xfrm>
        </p:spPr>
        <p:txBody>
          <a:bodyPr vert="eaVert"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A5A2F16B-17CC-4B70-B4A7-5C9C44178599}" type="uaqdatetime1">
              <a:rPr lang="ar-SA" smtClean="0"/>
              <a:pPr/>
              <a:t>25/09/1442</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591C5AD9-787D-40FA-8A4D-16A055B9AF81}" type="slidenum">
              <a:rPr lang="ar-SA" smtClean="0"/>
              <a:pPr/>
              <a:t>‹#›</a:t>
            </a:fld>
            <a:endParaRPr lang="ar-SA"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p:txBody>
          <a:bodyPr rtlCol="1"/>
          <a:lstStyle>
            <a:lvl1pPr>
              <a:defRPr>
                <a:cs typeface="+mj-cs"/>
              </a:defRPr>
            </a:lvl1pPr>
            <a:lvl2pPr>
              <a:defRPr>
                <a:cs typeface="+mj-cs"/>
              </a:defRPr>
            </a:lvl2pPr>
            <a:lvl3pPr>
              <a:defRPr>
                <a:cs typeface="+mj-cs"/>
              </a:defRPr>
            </a:lvl3pPr>
            <a:lvl4pPr>
              <a:defRPr>
                <a:cs typeface="+mj-cs"/>
              </a:defRPr>
            </a:lvl4pPr>
            <a:lvl5pPr algn="r" rtl="1">
              <a:defRPr>
                <a:cs typeface="+mj-cs"/>
              </a:defRPr>
            </a:lvl5pPr>
            <a:lvl6pPr algn="r" rtl="1">
              <a:defRPr/>
            </a:lvl6pPr>
            <a:lvl7pPr algn="r" rtl="1">
              <a:defRPr baseline="0"/>
            </a:lvl7pPr>
            <a:lvl8pPr algn="r" rtl="1">
              <a:defRPr baseline="0"/>
            </a:lvl8pPr>
            <a:lvl9pPr algn="r" rtl="1">
              <a:defRPr baseline="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F2EF7917-0B58-4BAE-B2E3-5831FD93E456}" type="uaqdatetime1">
              <a:rPr lang="ar-SA" smtClean="0"/>
              <a:pPr/>
              <a:t>25/09/1442</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A60BA0E-20D0-4E7C-B286-26C960A6788F}" type="slidenum">
              <a:rPr lang="ar-SA" smtClean="0"/>
              <a:pPr/>
              <a:t>‹#›</a:t>
            </a:fld>
            <a:endParaRPr lang="ar-SA"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4570412" y="4445000"/>
            <a:ext cx="7008574" cy="1930400"/>
          </a:xfrm>
        </p:spPr>
        <p:txBody>
          <a:bodyPr rtlCol="1" anchor="t">
            <a:normAutofit/>
          </a:bodyPr>
          <a:lstStyle>
            <a:lvl1pPr algn="r" rtl="1">
              <a:defRPr sz="5400" b="0" cap="none" baseline="0">
                <a:cs typeface="+mj-cs"/>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a:off x="4570412" y="3124200"/>
            <a:ext cx="7008574" cy="1296987"/>
          </a:xfrm>
        </p:spPr>
        <p:txBody>
          <a:bodyPr rtlCol="1" anchor="b">
            <a:normAutofit/>
          </a:bodyPr>
          <a:lstStyle>
            <a:lvl1pPr marL="0" indent="0" algn="r" rtl="1">
              <a:spcBef>
                <a:spcPts val="0"/>
              </a:spcBef>
              <a:buNone/>
              <a:defRPr sz="2800">
                <a:solidFill>
                  <a:schemeClr val="tx1"/>
                </a:solidFill>
                <a:cs typeface="+mj-cs"/>
              </a:defRPr>
            </a:lvl1pPr>
            <a:lvl2pPr marL="609493" indent="0" algn="r" rtl="1">
              <a:buNone/>
              <a:defRPr sz="2400">
                <a:solidFill>
                  <a:schemeClr val="tx1">
                    <a:tint val="75000"/>
                  </a:schemeClr>
                </a:solidFill>
              </a:defRPr>
            </a:lvl2pPr>
            <a:lvl3pPr marL="1218987" indent="0" algn="r" rtl="1">
              <a:buNone/>
              <a:defRPr sz="2100">
                <a:solidFill>
                  <a:schemeClr val="tx1">
                    <a:tint val="75000"/>
                  </a:schemeClr>
                </a:solidFill>
              </a:defRPr>
            </a:lvl3pPr>
            <a:lvl4pPr marL="1828480" indent="0" algn="r" rtl="1">
              <a:buNone/>
              <a:defRPr sz="1900">
                <a:solidFill>
                  <a:schemeClr val="tx1">
                    <a:tint val="75000"/>
                  </a:schemeClr>
                </a:solidFill>
              </a:defRPr>
            </a:lvl4pPr>
            <a:lvl5pPr marL="2437973" indent="0" algn="r" rtl="1">
              <a:buNone/>
              <a:defRPr sz="1900">
                <a:solidFill>
                  <a:schemeClr val="tx1">
                    <a:tint val="75000"/>
                  </a:schemeClr>
                </a:solidFill>
              </a:defRPr>
            </a:lvl5pPr>
            <a:lvl6pPr marL="3047467" indent="0" algn="r" rtl="1">
              <a:buNone/>
              <a:defRPr sz="1900">
                <a:solidFill>
                  <a:schemeClr val="tx1">
                    <a:tint val="75000"/>
                  </a:schemeClr>
                </a:solidFill>
              </a:defRPr>
            </a:lvl6pPr>
            <a:lvl7pPr marL="3656960" indent="0" algn="r" rtl="1">
              <a:buNone/>
              <a:defRPr sz="1900">
                <a:solidFill>
                  <a:schemeClr val="tx1">
                    <a:tint val="75000"/>
                  </a:schemeClr>
                </a:solidFill>
              </a:defRPr>
            </a:lvl7pPr>
            <a:lvl8pPr marL="4266453" indent="0" algn="r" rtl="1">
              <a:buNone/>
              <a:defRPr sz="1900">
                <a:solidFill>
                  <a:schemeClr val="tx1">
                    <a:tint val="75000"/>
                  </a:schemeClr>
                </a:solidFill>
              </a:defRPr>
            </a:lvl8pPr>
            <a:lvl9pPr marL="4875947" indent="0" algn="r" rtl="1">
              <a:buNone/>
              <a:defRPr sz="1900">
                <a:solidFill>
                  <a:schemeClr val="tx1">
                    <a:tint val="75000"/>
                  </a:schemeClr>
                </a:solidFill>
              </a:defRPr>
            </a:lvl9pPr>
          </a:lstStyle>
          <a:p>
            <a:pPr lvl="0" rtl="1"/>
            <a:r>
              <a:rPr lang="ar-SA" noProof="0" smtClean="0"/>
              <a:t>انقر لتحرير أنماط النص الرئيسي</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sz="half" idx="1"/>
          </p:nvPr>
        </p:nvSpPr>
        <p:spPr>
          <a:xfrm>
            <a:off x="922980" y="1701800"/>
            <a:ext cx="4977104" cy="44704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محتوى 3"/>
          <p:cNvSpPr>
            <a:spLocks noGrp="1"/>
          </p:cNvSpPr>
          <p:nvPr>
            <p:ph sz="half" idx="2"/>
          </p:nvPr>
        </p:nvSpPr>
        <p:spPr>
          <a:xfrm>
            <a:off x="6103230" y="1701800"/>
            <a:ext cx="4977104" cy="44704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اريخ 4"/>
          <p:cNvSpPr>
            <a:spLocks noGrp="1"/>
          </p:cNvSpPr>
          <p:nvPr>
            <p:ph type="dt" sz="half" idx="10"/>
          </p:nvPr>
        </p:nvSpPr>
        <p:spPr/>
        <p:txBody>
          <a:bodyPr rtlCol="1"/>
          <a:lstStyle>
            <a:lvl1pPr>
              <a:defRPr>
                <a:cs typeface="+mj-cs"/>
              </a:defRPr>
            </a:lvl1pPr>
          </a:lstStyle>
          <a:p>
            <a:fld id="{1881C704-D1C4-4654-B3E9-4242C729857D}" type="uaqdatetime1">
              <a:rPr lang="ar-SA" smtClean="0"/>
              <a:pPr/>
              <a:t>25/09/1442</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cs typeface="+mj-cs"/>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a:off x="892772" y="1608836"/>
            <a:ext cx="4973041" cy="512064"/>
          </a:xfrm>
        </p:spPr>
        <p:txBody>
          <a:bodyPr rtlCol="1" anchor="b">
            <a:noAutofit/>
          </a:bodyPr>
          <a:lstStyle>
            <a:lvl1pPr marL="0" indent="0" algn="r" rtl="1">
              <a:spcBef>
                <a:spcPts val="0"/>
              </a:spcBef>
              <a:buNone/>
              <a:defRPr sz="2400" b="1">
                <a:cs typeface="+mj-cs"/>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noProof="0" smtClean="0"/>
              <a:t>انقر لتحرير أنماط النص الرئيسي</a:t>
            </a:r>
          </a:p>
        </p:txBody>
      </p:sp>
      <p:sp>
        <p:nvSpPr>
          <p:cNvPr id="4" name="عنصر نائب للمحتوى 3"/>
          <p:cNvSpPr>
            <a:spLocks noGrp="1"/>
          </p:cNvSpPr>
          <p:nvPr>
            <p:ph sz="half" idx="2"/>
          </p:nvPr>
        </p:nvSpPr>
        <p:spPr>
          <a:xfrm>
            <a:off x="888709" y="2209800"/>
            <a:ext cx="4977104" cy="3962400"/>
          </a:xfrm>
        </p:spPr>
        <p:txBody>
          <a:bodyPr rtlCol="1">
            <a:normAutofit/>
          </a:bodyPr>
          <a:lstStyle>
            <a:lvl1pPr algn="r" rtl="1">
              <a:defRPr sz="2000">
                <a:cs typeface="+mj-cs"/>
              </a:defRPr>
            </a:lvl1pPr>
            <a:lvl2pPr algn="r" rtl="1">
              <a:defRPr sz="18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نص 4"/>
          <p:cNvSpPr>
            <a:spLocks noGrp="1"/>
          </p:cNvSpPr>
          <p:nvPr>
            <p:ph type="body" sz="quarter" idx="3"/>
          </p:nvPr>
        </p:nvSpPr>
        <p:spPr>
          <a:xfrm>
            <a:off x="6073022" y="1608836"/>
            <a:ext cx="4973041" cy="512064"/>
          </a:xfrm>
        </p:spPr>
        <p:txBody>
          <a:bodyPr rtlCol="1" anchor="b">
            <a:noAutofit/>
          </a:bodyPr>
          <a:lstStyle>
            <a:lvl1pPr marL="0" indent="0" algn="r" rtl="1">
              <a:spcBef>
                <a:spcPts val="0"/>
              </a:spcBef>
              <a:buNone/>
              <a:defRPr sz="2400" b="1">
                <a:cs typeface="+mj-cs"/>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noProof="0" smtClean="0"/>
              <a:t>انقر لتحرير أنماط النص الرئيسي</a:t>
            </a:r>
          </a:p>
        </p:txBody>
      </p:sp>
      <p:sp>
        <p:nvSpPr>
          <p:cNvPr id="6" name="عنصر نائب للمحتوى 5"/>
          <p:cNvSpPr>
            <a:spLocks noGrp="1"/>
          </p:cNvSpPr>
          <p:nvPr>
            <p:ph sz="quarter" idx="4"/>
          </p:nvPr>
        </p:nvSpPr>
        <p:spPr>
          <a:xfrm>
            <a:off x="6068959" y="2209800"/>
            <a:ext cx="4977104" cy="3962400"/>
          </a:xfrm>
        </p:spPr>
        <p:txBody>
          <a:bodyPr rtlCol="1">
            <a:normAutofit/>
          </a:bodyPr>
          <a:lstStyle>
            <a:lvl1pPr algn="r" rtl="1">
              <a:defRPr sz="2000">
                <a:cs typeface="+mj-cs"/>
              </a:defRPr>
            </a:lvl1pPr>
            <a:lvl2pPr algn="r" rtl="1">
              <a:defRPr sz="18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7" name="عنصر نائب للتاريخ 6"/>
          <p:cNvSpPr>
            <a:spLocks noGrp="1"/>
          </p:cNvSpPr>
          <p:nvPr>
            <p:ph type="dt" sz="half" idx="10"/>
          </p:nvPr>
        </p:nvSpPr>
        <p:spPr/>
        <p:txBody>
          <a:bodyPr rtlCol="1"/>
          <a:lstStyle>
            <a:lvl1pPr>
              <a:defRPr>
                <a:cs typeface="+mj-cs"/>
              </a:defRPr>
            </a:lvl1pPr>
          </a:lstStyle>
          <a:p>
            <a:fld id="{B5972420-B283-4006-BBE5-ABE280773C07}" type="uaqdatetime1">
              <a:rPr lang="ar-SA" smtClean="0"/>
              <a:pPr/>
              <a:t>25/09/1442</a:t>
            </a:fld>
            <a:endParaRPr lang="ar-SA" dirty="0"/>
          </a:p>
        </p:txBody>
      </p:sp>
      <p:sp>
        <p:nvSpPr>
          <p:cNvPr id="8" name="عنصر نائب للتذييل 7"/>
          <p:cNvSpPr>
            <a:spLocks noGrp="1"/>
          </p:cNvSpPr>
          <p:nvPr>
            <p:ph type="ftr" sz="quarter" idx="11"/>
          </p:nvPr>
        </p:nvSpPr>
        <p:spPr/>
        <p:txBody>
          <a:bodyPr rtlCol="1"/>
          <a:lstStyle>
            <a:lvl1pPr>
              <a:defRPr>
                <a:cs typeface="+mj-cs"/>
              </a:defRPr>
            </a:lvl1pPr>
          </a:lstStyle>
          <a:p>
            <a:endParaRPr lang="ar-SA" dirty="0"/>
          </a:p>
        </p:txBody>
      </p:sp>
      <p:sp>
        <p:nvSpPr>
          <p:cNvPr id="9" name="عنصر نائب لرقم الشريحة 8"/>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smtClean="0"/>
              <a:t>انقر لتحرير نمط العنوان الرئيسي</a:t>
            </a:r>
            <a:endParaRPr lang="ar-SA" noProof="0" dirty="0"/>
          </a:p>
        </p:txBody>
      </p:sp>
      <p:sp>
        <p:nvSpPr>
          <p:cNvPr id="3" name="عنصر نائب للتاريخ 2"/>
          <p:cNvSpPr>
            <a:spLocks noGrp="1"/>
          </p:cNvSpPr>
          <p:nvPr>
            <p:ph type="dt" sz="half" idx="10"/>
          </p:nvPr>
        </p:nvSpPr>
        <p:spPr/>
        <p:txBody>
          <a:bodyPr rtlCol="1"/>
          <a:lstStyle>
            <a:lvl1pPr>
              <a:defRPr>
                <a:cs typeface="+mj-cs"/>
              </a:defRPr>
            </a:lvl1pPr>
          </a:lstStyle>
          <a:p>
            <a:fld id="{458C9227-8B9E-4DC3-A5AF-0FB78C79B4D9}" type="uaqdatetime1">
              <a:rPr lang="ar-SA" smtClean="0"/>
              <a:pPr/>
              <a:t>25/09/1442</a:t>
            </a:fld>
            <a:endParaRPr lang="ar-SA" dirty="0"/>
          </a:p>
        </p:txBody>
      </p:sp>
      <p:sp>
        <p:nvSpPr>
          <p:cNvPr id="4" name="عنصر نائب للتذييل 3"/>
          <p:cNvSpPr>
            <a:spLocks noGrp="1"/>
          </p:cNvSpPr>
          <p:nvPr>
            <p:ph type="ftr" sz="quarter" idx="11"/>
          </p:nvPr>
        </p:nvSpPr>
        <p:spPr/>
        <p:txBody>
          <a:bodyPr rtlCol="1"/>
          <a:lstStyle>
            <a:lvl1pPr>
              <a:defRPr>
                <a:cs typeface="+mj-cs"/>
              </a:defRPr>
            </a:lvl1pPr>
          </a:lstStyle>
          <a:p>
            <a:endParaRPr lang="ar-SA" dirty="0"/>
          </a:p>
        </p:txBody>
      </p:sp>
      <p:sp>
        <p:nvSpPr>
          <p:cNvPr id="5" name="عنصر نائب لرقم الشريحة 4"/>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a:defRPr>
                <a:cs typeface="+mj-cs"/>
              </a:defRPr>
            </a:lvl1pPr>
          </a:lstStyle>
          <a:p>
            <a:fld id="{FE629D34-8038-4F57-8266-D803A0D64E35}" type="uaqdatetime1">
              <a:rPr lang="ar-SA" smtClean="0"/>
              <a:pPr/>
              <a:t>25/09/1442</a:t>
            </a:fld>
            <a:endParaRPr lang="ar-SA" dirty="0"/>
          </a:p>
        </p:txBody>
      </p:sp>
      <p:sp>
        <p:nvSpPr>
          <p:cNvPr id="3" name="عنصر نائب للتذييل 2"/>
          <p:cNvSpPr>
            <a:spLocks noGrp="1"/>
          </p:cNvSpPr>
          <p:nvPr>
            <p:ph type="ftr" sz="quarter" idx="11"/>
          </p:nvPr>
        </p:nvSpPr>
        <p:spPr/>
        <p:txBody>
          <a:bodyPr rtlCol="1"/>
          <a:lstStyle>
            <a:lvl1pPr>
              <a:defRPr>
                <a:cs typeface="+mj-cs"/>
              </a:defRPr>
            </a:lvl1pPr>
          </a:lstStyle>
          <a:p>
            <a:endParaRPr lang="ar-SA" dirty="0"/>
          </a:p>
        </p:txBody>
      </p:sp>
      <p:sp>
        <p:nvSpPr>
          <p:cNvPr id="4" name="عنصر نائب لرقم الشريحة 3"/>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المحتوى ذو التسمية التوضيحية">
    <p:spTree>
      <p:nvGrpSpPr>
        <p:cNvPr id="1" name=""/>
        <p:cNvGrpSpPr/>
        <p:nvPr/>
      </p:nvGrpSpPr>
      <p:grpSpPr>
        <a:xfrm>
          <a:off x="0" y="0"/>
          <a:ext cx="0" cy="0"/>
          <a:chOff x="0" y="0"/>
          <a:chExt cx="0" cy="0"/>
        </a:xfrm>
      </p:grpSpPr>
      <p:sp>
        <p:nvSpPr>
          <p:cNvPr id="8" name="المستطيل 7"/>
          <p:cNvSpPr/>
          <p:nvPr/>
        </p:nvSpPr>
        <p:spPr>
          <a:xfrm>
            <a:off x="379412" y="8709"/>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العنوان 1"/>
          <p:cNvSpPr>
            <a:spLocks noGrp="1"/>
          </p:cNvSpPr>
          <p:nvPr>
            <p:ph type="title"/>
          </p:nvPr>
        </p:nvSpPr>
        <p:spPr>
          <a:xfrm>
            <a:off x="8520048" y="1701800"/>
            <a:ext cx="3351927" cy="2844800"/>
          </a:xfrm>
        </p:spPr>
        <p:txBody>
          <a:bodyPr rtlCol="1" anchor="b">
            <a:normAutofit/>
          </a:bodyPr>
          <a:lstStyle>
            <a:lvl1pPr algn="r" rtl="1">
              <a:defRPr sz="2000" b="1">
                <a:cs typeface="+mj-cs"/>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a:xfrm>
            <a:off x="887280" y="491309"/>
            <a:ext cx="6805427" cy="58928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algn="r" rtl="1">
              <a:defRPr sz="1800">
                <a:cs typeface="+mj-cs"/>
              </a:defRPr>
            </a:lvl5pPr>
            <a:lvl6pPr algn="r" rtl="1">
              <a:defRPr sz="1800"/>
            </a:lvl6pPr>
            <a:lvl7pPr algn="r" rtl="1">
              <a:defRPr sz="1800"/>
            </a:lvl7pPr>
            <a:lvl8pPr algn="r" rtl="1">
              <a:defRPr sz="1800"/>
            </a:lvl8pPr>
            <a:lvl9pPr algn="r" rtl="1">
              <a:defRPr sz="18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نص 3"/>
          <p:cNvSpPr>
            <a:spLocks noGrp="1"/>
          </p:cNvSpPr>
          <p:nvPr>
            <p:ph type="body" sz="half" idx="2"/>
          </p:nvPr>
        </p:nvSpPr>
        <p:spPr>
          <a:xfrm>
            <a:off x="8520048" y="4648200"/>
            <a:ext cx="3351927" cy="1727200"/>
          </a:xfrm>
        </p:spPr>
        <p:txBody>
          <a:bodyPr rtlCol="1">
            <a:normAutofit/>
          </a:bodyPr>
          <a:lstStyle>
            <a:lvl1pPr marL="0" indent="0" algn="r" rtl="1">
              <a:spcBef>
                <a:spcPts val="1200"/>
              </a:spcBef>
              <a:buNone/>
              <a:defRPr sz="1600">
                <a:cs typeface="+mj-cs"/>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noProof="0" smtClean="0"/>
              <a:t>انقر لتحرير أنماط النص الرئيسي</a:t>
            </a:r>
          </a:p>
        </p:txBody>
      </p:sp>
      <p:sp>
        <p:nvSpPr>
          <p:cNvPr id="5" name="عنصر نائب للتاريخ 4"/>
          <p:cNvSpPr>
            <a:spLocks noGrp="1"/>
          </p:cNvSpPr>
          <p:nvPr>
            <p:ph type="dt" sz="half" idx="10"/>
          </p:nvPr>
        </p:nvSpPr>
        <p:spPr/>
        <p:txBody>
          <a:bodyPr rtlCol="1"/>
          <a:lstStyle>
            <a:lvl1pPr>
              <a:defRPr>
                <a:cs typeface="+mj-cs"/>
              </a:defRPr>
            </a:lvl1pPr>
          </a:lstStyle>
          <a:p>
            <a:fld id="{0B1A2673-7E33-4CA3-93F9-F30F94000BC1}" type="uaqdatetime1">
              <a:rPr lang="ar-SA" smtClean="0"/>
              <a:pPr/>
              <a:t>25/09/1442</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DFBB78A-01B4-41F2-96B0-677A4A282832}" type="slidenum">
              <a:rPr lang="ar-SA" smtClean="0"/>
              <a:pPr/>
              <a:t>‹#›</a:t>
            </a:fld>
            <a:endParaRPr lang="ar-SA"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ات تسمية توضيحية">
    <p:spTree>
      <p:nvGrpSpPr>
        <p:cNvPr id="1" name=""/>
        <p:cNvGrpSpPr/>
        <p:nvPr/>
      </p:nvGrpSpPr>
      <p:grpSpPr>
        <a:xfrm>
          <a:off x="0" y="0"/>
          <a:ext cx="0" cy="0"/>
          <a:chOff x="0" y="0"/>
          <a:chExt cx="0" cy="0"/>
        </a:xfrm>
      </p:grpSpPr>
      <p:sp>
        <p:nvSpPr>
          <p:cNvPr id="8" name="المستطيل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العنوان 1"/>
          <p:cNvSpPr>
            <a:spLocks noGrp="1"/>
          </p:cNvSpPr>
          <p:nvPr>
            <p:ph type="title"/>
          </p:nvPr>
        </p:nvSpPr>
        <p:spPr>
          <a:xfrm>
            <a:off x="2437765" y="4800600"/>
            <a:ext cx="7313295" cy="762000"/>
          </a:xfrm>
        </p:spPr>
        <p:txBody>
          <a:bodyPr rtlCol="1" anchor="b">
            <a:normAutofit/>
          </a:bodyPr>
          <a:lstStyle>
            <a:lvl1pPr algn="r" rtl="1">
              <a:defRPr sz="2000" b="1">
                <a:cs typeface="+mj-cs"/>
              </a:defRPr>
            </a:lvl1pPr>
          </a:lstStyle>
          <a:p>
            <a:pPr rtl="1"/>
            <a:r>
              <a:rPr lang="ar-SA" noProof="0" smtClean="0"/>
              <a:t>انقر لتحرير نمط العنوان الرئيسي</a:t>
            </a:r>
            <a:endParaRPr lang="ar-SA" noProof="0" dirty="0"/>
          </a:p>
        </p:txBody>
      </p:sp>
      <p:sp>
        <p:nvSpPr>
          <p:cNvPr id="3" name="عنصر نائب للصورة 2"/>
          <p:cNvSpPr>
            <a:spLocks noGrp="1"/>
          </p:cNvSpPr>
          <p:nvPr>
            <p:ph type="pic" idx="1"/>
          </p:nvPr>
        </p:nvSpPr>
        <p:spPr>
          <a:xfrm>
            <a:off x="2437765" y="279401"/>
            <a:ext cx="7313295" cy="4448175"/>
          </a:xfrm>
        </p:spPr>
        <p:txBody>
          <a:bodyPr rtlCol="1">
            <a:normAutofit/>
          </a:bodyPr>
          <a:lstStyle>
            <a:lvl1pPr marL="0" indent="0" algn="r" rtl="1">
              <a:buNone/>
              <a:defRPr sz="2800">
                <a:cs typeface="+mj-cs"/>
              </a:defRPr>
            </a:lvl1pPr>
            <a:lvl2pPr marL="609493" indent="0" algn="r" rtl="1">
              <a:buNone/>
              <a:defRPr sz="3700"/>
            </a:lvl2pPr>
            <a:lvl3pPr marL="1218987" indent="0" algn="r" rtl="1">
              <a:buNone/>
              <a:defRPr sz="3200"/>
            </a:lvl3pPr>
            <a:lvl4pPr marL="1828480" indent="0" algn="r" rtl="1">
              <a:buNone/>
              <a:defRPr sz="2700"/>
            </a:lvl4pPr>
            <a:lvl5pPr marL="2437973" indent="0" algn="r" rtl="1">
              <a:buNone/>
              <a:defRPr sz="2700"/>
            </a:lvl5pPr>
            <a:lvl6pPr marL="3047467" indent="0" algn="r" rtl="1">
              <a:buNone/>
              <a:defRPr sz="2700"/>
            </a:lvl6pPr>
            <a:lvl7pPr marL="3656960" indent="0" algn="r" rtl="1">
              <a:buNone/>
              <a:defRPr sz="2700"/>
            </a:lvl7pPr>
            <a:lvl8pPr marL="4266453" indent="0" algn="r" rtl="1">
              <a:buNone/>
              <a:defRPr sz="2700"/>
            </a:lvl8pPr>
            <a:lvl9pPr marL="4875947" indent="0" algn="r" rtl="1">
              <a:buNone/>
              <a:defRPr sz="2700"/>
            </a:lvl9pPr>
          </a:lstStyle>
          <a:p>
            <a:pPr rtl="1"/>
            <a:r>
              <a:rPr lang="ar-SA" noProof="0" smtClean="0"/>
              <a:t>انقر فوق الأيقونة لإضافة صورة</a:t>
            </a:r>
            <a:endParaRPr lang="ar-SA" noProof="0" dirty="0"/>
          </a:p>
        </p:txBody>
      </p:sp>
      <p:sp>
        <p:nvSpPr>
          <p:cNvPr id="4" name="عنصر نائب للنص 3"/>
          <p:cNvSpPr>
            <a:spLocks noGrp="1"/>
          </p:cNvSpPr>
          <p:nvPr>
            <p:ph type="body" sz="half" idx="2"/>
          </p:nvPr>
        </p:nvSpPr>
        <p:spPr>
          <a:xfrm>
            <a:off x="2437765" y="5562600"/>
            <a:ext cx="7313295" cy="812800"/>
          </a:xfrm>
        </p:spPr>
        <p:txBody>
          <a:bodyPr rtlCol="1">
            <a:normAutofit/>
          </a:bodyPr>
          <a:lstStyle>
            <a:lvl1pPr marL="0" indent="0" algn="r" rtl="1">
              <a:spcBef>
                <a:spcPts val="0"/>
              </a:spcBef>
              <a:buNone/>
              <a:defRPr sz="1600">
                <a:cs typeface="+mj-cs"/>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noProof="0" smtClean="0"/>
              <a:t>انقر لتحرير أنماط النص الرئيسي</a:t>
            </a:r>
          </a:p>
        </p:txBody>
      </p:sp>
      <p:sp>
        <p:nvSpPr>
          <p:cNvPr id="5" name="عنصر نائب للتاريخ 4"/>
          <p:cNvSpPr>
            <a:spLocks noGrp="1"/>
          </p:cNvSpPr>
          <p:nvPr>
            <p:ph type="dt" sz="half" idx="10"/>
          </p:nvPr>
        </p:nvSpPr>
        <p:spPr/>
        <p:txBody>
          <a:bodyPr rtlCol="1"/>
          <a:lstStyle>
            <a:lvl1pPr>
              <a:defRPr>
                <a:cs typeface="+mj-cs"/>
              </a:defRPr>
            </a:lvl1pPr>
          </a:lstStyle>
          <a:p>
            <a:fld id="{99D338C5-B780-4CCF-BF87-DE37CB1E9E36}" type="uaqdatetime1">
              <a:rPr lang="ar-SA" smtClean="0"/>
              <a:pPr/>
              <a:t>25/09/1442</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DFBB78A-01B4-41F2-96B0-677A4A282832}" type="slidenum">
              <a:rPr lang="ar-SA" smtClean="0"/>
              <a:pPr/>
              <a:t>‹#›</a:t>
            </a:fld>
            <a:endParaRPr lang="ar-SA"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المستطيل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عنصر نائب للعنوان 1"/>
          <p:cNvSpPr>
            <a:spLocks noGrp="1"/>
          </p:cNvSpPr>
          <p:nvPr>
            <p:ph type="title"/>
          </p:nvPr>
        </p:nvSpPr>
        <p:spPr>
          <a:xfrm>
            <a:off x="888709" y="76200"/>
            <a:ext cx="10157354" cy="1397000"/>
          </a:xfrm>
          <a:prstGeom prst="rect">
            <a:avLst/>
          </a:prstGeom>
        </p:spPr>
        <p:txBody>
          <a:bodyPr vert="horz" lIns="121899" tIns="60949" rIns="121899" bIns="60949"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a:off x="888709" y="1701800"/>
            <a:ext cx="10157354" cy="4470400"/>
          </a:xfrm>
          <a:prstGeom prst="rect">
            <a:avLst/>
          </a:prstGeom>
        </p:spPr>
        <p:txBody>
          <a:bodyPr vert="horz" lIns="121899" tIns="60949" rIns="121899" bIns="60949"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2"/>
          </p:nvPr>
        </p:nvSpPr>
        <p:spPr>
          <a:xfrm>
            <a:off x="8887412" y="6400801"/>
            <a:ext cx="2160000" cy="320400"/>
          </a:xfrm>
          <a:prstGeom prst="rect">
            <a:avLst/>
          </a:prstGeom>
        </p:spPr>
        <p:txBody>
          <a:bodyPr vert="horz" lIns="121899" tIns="60949" rIns="121899" bIns="60949" rtlCol="1" anchor="b"/>
          <a:lstStyle>
            <a:lvl1pPr algn="r" rtl="1">
              <a:defRPr sz="1200">
                <a:solidFill>
                  <a:schemeClr val="tx2">
                    <a:lumMod val="50000"/>
                    <a:lumOff val="50000"/>
                  </a:schemeClr>
                </a:solidFill>
                <a:cs typeface="+mj-cs"/>
              </a:defRPr>
            </a:lvl1pPr>
          </a:lstStyle>
          <a:p>
            <a:fld id="{2874827F-20C8-4ECF-B903-2772EACB8ACD}" type="uaqdatetime1">
              <a:rPr lang="ar-SA" smtClean="0"/>
              <a:pPr/>
              <a:t>25/09/1442</a:t>
            </a:fld>
            <a:endParaRPr lang="ar-SA" dirty="0"/>
          </a:p>
        </p:txBody>
      </p:sp>
      <p:sp>
        <p:nvSpPr>
          <p:cNvPr id="5" name="عنصر نائب للتذييل 4"/>
          <p:cNvSpPr>
            <a:spLocks noGrp="1"/>
          </p:cNvSpPr>
          <p:nvPr>
            <p:ph type="ftr" sz="quarter" idx="3"/>
          </p:nvPr>
        </p:nvSpPr>
        <p:spPr>
          <a:xfrm>
            <a:off x="2249612" y="6400802"/>
            <a:ext cx="6588000" cy="320400"/>
          </a:xfrm>
          <a:prstGeom prst="rect">
            <a:avLst/>
          </a:prstGeom>
        </p:spPr>
        <p:txBody>
          <a:bodyPr vert="horz" lIns="121899" tIns="60949" rIns="121899" bIns="60949" rtlCol="1" anchor="b"/>
          <a:lstStyle>
            <a:lvl1pPr algn="ctr" rtl="1">
              <a:defRPr sz="1200">
                <a:solidFill>
                  <a:schemeClr val="tx2">
                    <a:lumMod val="50000"/>
                    <a:lumOff val="50000"/>
                  </a:schemeClr>
                </a:solidFill>
                <a:cs typeface="+mj-cs"/>
              </a:defRPr>
            </a:lvl1pPr>
          </a:lstStyle>
          <a:p>
            <a:endParaRPr lang="ar-SA" dirty="0"/>
          </a:p>
        </p:txBody>
      </p:sp>
      <p:sp>
        <p:nvSpPr>
          <p:cNvPr id="6" name="عنصر نائب لرقم الشريحة 5"/>
          <p:cNvSpPr>
            <a:spLocks noGrp="1"/>
          </p:cNvSpPr>
          <p:nvPr>
            <p:ph type="sldNum" sz="quarter" idx="4"/>
          </p:nvPr>
        </p:nvSpPr>
        <p:spPr>
          <a:xfrm>
            <a:off x="887398" y="6400802"/>
            <a:ext cx="1320813" cy="320400"/>
          </a:xfrm>
          <a:prstGeom prst="rect">
            <a:avLst/>
          </a:prstGeom>
        </p:spPr>
        <p:txBody>
          <a:bodyPr vert="horz" lIns="121899" tIns="60949" rIns="121899" bIns="60949" rtlCol="1" anchor="b"/>
          <a:lstStyle>
            <a:lvl1pPr algn="l" rtl="1">
              <a:defRPr sz="1200">
                <a:solidFill>
                  <a:schemeClr val="tx2">
                    <a:lumMod val="50000"/>
                    <a:lumOff val="50000"/>
                  </a:schemeClr>
                </a:solidFill>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1218987" rtl="1"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j-cs"/>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j-cs"/>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837828" y="1484784"/>
            <a:ext cx="7002760" cy="2088232"/>
          </a:xfrm>
        </p:spPr>
        <p:txBody>
          <a:bodyPr rtlCol="1">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ar-IQ" sz="2700" dirty="0" smtClean="0"/>
              <a:t>برعاية </a:t>
            </a:r>
            <a:r>
              <a:rPr lang="ar-IQ" sz="2700" dirty="0"/>
              <a:t>السيد عميد كلية المستقبل الجامعة </a:t>
            </a:r>
            <a:r>
              <a:rPr lang="ar-IQ" sz="2700" dirty="0" smtClean="0"/>
              <a:t>المحترم</a:t>
            </a:r>
            <a:r>
              <a:rPr lang="en-US" sz="2700" dirty="0" smtClean="0"/>
              <a:t/>
            </a:r>
            <a:br>
              <a:rPr lang="en-US" sz="2700" dirty="0" smtClean="0"/>
            </a:br>
            <a:r>
              <a:rPr lang="ar-IQ" sz="2800" dirty="0"/>
              <a:t>يقيم قسم اللغة الانجليزية </a:t>
            </a:r>
            <a:r>
              <a:rPr lang="ar-IQ" sz="2800" dirty="0" err="1" smtClean="0"/>
              <a:t>وادابها</a:t>
            </a:r>
            <a:r>
              <a:rPr lang="en-US" sz="2800" dirty="0" smtClean="0"/>
              <a:t/>
            </a:r>
            <a:br>
              <a:rPr lang="en-US" sz="2800" dirty="0" smtClean="0"/>
            </a:br>
            <a:r>
              <a:rPr lang="ar-IQ" sz="2800" dirty="0"/>
              <a:t>حلقة نقاشية </a:t>
            </a:r>
            <a:r>
              <a:rPr lang="ar-IQ" sz="2800" dirty="0" smtClean="0"/>
              <a:t>بعنوان</a:t>
            </a:r>
            <a:r>
              <a:rPr lang="en-US" sz="2800" dirty="0" smtClean="0"/>
              <a:t/>
            </a:r>
            <a:br>
              <a:rPr lang="en-US" sz="2800" dirty="0" smtClean="0"/>
            </a:br>
            <a:r>
              <a:rPr lang="ar-IQ" sz="2800" dirty="0" smtClean="0"/>
              <a:t> </a:t>
            </a:r>
            <a:r>
              <a:rPr lang="en-US" dirty="0" smtClean="0"/>
              <a:t/>
            </a:r>
            <a:br>
              <a:rPr lang="en-US" dirty="0" smtClean="0"/>
            </a:br>
            <a:r>
              <a:rPr lang="en-US" u="sng" dirty="0" smtClean="0">
                <a:solidFill>
                  <a:srgbClr val="FF0000"/>
                </a:solidFill>
              </a:rPr>
              <a:t>Discovery </a:t>
            </a:r>
            <a:r>
              <a:rPr lang="en-US" u="sng" dirty="0" smtClean="0">
                <a:solidFill>
                  <a:srgbClr val="FF0000"/>
                </a:solidFill>
              </a:rPr>
              <a:t>Learning</a:t>
            </a:r>
            <a:endParaRPr lang="ar-SA" u="sng" dirty="0">
              <a:solidFill>
                <a:srgbClr val="FF0000"/>
              </a:solidFill>
            </a:endParaRPr>
          </a:p>
        </p:txBody>
      </p:sp>
      <p:sp>
        <p:nvSpPr>
          <p:cNvPr id="3" name="العنوان الفرعي 2"/>
          <p:cNvSpPr>
            <a:spLocks noGrp="1"/>
          </p:cNvSpPr>
          <p:nvPr>
            <p:ph type="subTitle" idx="1"/>
          </p:nvPr>
        </p:nvSpPr>
        <p:spPr>
          <a:xfrm>
            <a:off x="693812" y="3789040"/>
            <a:ext cx="7056784" cy="2088232"/>
          </a:xfrm>
        </p:spPr>
        <p:txBody>
          <a:bodyPr rtlCol="1">
            <a:normAutofit/>
          </a:bodyPr>
          <a:lstStyle/>
          <a:p>
            <a:r>
              <a:rPr lang="en-US" dirty="0" smtClean="0">
                <a:cs typeface="+mj-cs"/>
              </a:rPr>
              <a:t> </a:t>
            </a:r>
            <a:r>
              <a:rPr lang="ar-IQ" dirty="0">
                <a:solidFill>
                  <a:schemeClr val="tx2">
                    <a:lumMod val="60000"/>
                    <a:lumOff val="40000"/>
                  </a:schemeClr>
                </a:solidFill>
              </a:rPr>
              <a:t>على قاعة قسم اللغة الانجليزية </a:t>
            </a:r>
            <a:r>
              <a:rPr lang="ar-IQ" dirty="0" err="1" smtClean="0">
                <a:solidFill>
                  <a:schemeClr val="tx2">
                    <a:lumMod val="60000"/>
                    <a:lumOff val="40000"/>
                  </a:schemeClr>
                </a:solidFill>
              </a:rPr>
              <a:t>وادابها</a:t>
            </a:r>
            <a:endParaRPr lang="ar-IQ" dirty="0">
              <a:solidFill>
                <a:schemeClr val="tx2">
                  <a:lumMod val="60000"/>
                  <a:lumOff val="40000"/>
                </a:schemeClr>
              </a:solidFill>
            </a:endParaRPr>
          </a:p>
          <a:p>
            <a:r>
              <a:rPr lang="en-US" dirty="0" smtClean="0">
                <a:solidFill>
                  <a:schemeClr val="tx2">
                    <a:lumMod val="60000"/>
                    <a:lumOff val="40000"/>
                  </a:schemeClr>
                </a:solidFill>
              </a:rPr>
              <a:t>                         </a:t>
            </a:r>
            <a:r>
              <a:rPr lang="ar-IQ" dirty="0" smtClean="0">
                <a:solidFill>
                  <a:schemeClr val="tx2">
                    <a:lumMod val="60000"/>
                    <a:lumOff val="40000"/>
                  </a:schemeClr>
                </a:solidFill>
              </a:rPr>
              <a:t>تلقيها</a:t>
            </a:r>
            <a:endParaRPr lang="en-US" dirty="0" smtClean="0">
              <a:solidFill>
                <a:schemeClr val="tx2">
                  <a:lumMod val="60000"/>
                  <a:lumOff val="40000"/>
                </a:schemeClr>
              </a:solidFill>
            </a:endParaRPr>
          </a:p>
          <a:p>
            <a:endParaRPr lang="ar-IQ" dirty="0">
              <a:solidFill>
                <a:schemeClr val="tx2">
                  <a:lumMod val="60000"/>
                  <a:lumOff val="40000"/>
                </a:schemeClr>
              </a:solidFill>
            </a:endParaRPr>
          </a:p>
          <a:p>
            <a:r>
              <a:rPr lang="en-US" dirty="0" smtClean="0">
                <a:solidFill>
                  <a:schemeClr val="tx2">
                    <a:lumMod val="60000"/>
                    <a:lumOff val="40000"/>
                  </a:schemeClr>
                </a:solidFill>
              </a:rPr>
              <a:t>                </a:t>
            </a:r>
            <a:r>
              <a:rPr lang="ar-IQ" dirty="0" err="1" smtClean="0">
                <a:solidFill>
                  <a:schemeClr val="tx2">
                    <a:lumMod val="60000"/>
                    <a:lumOff val="40000"/>
                  </a:schemeClr>
                </a:solidFill>
              </a:rPr>
              <a:t>م.م</a:t>
            </a:r>
            <a:r>
              <a:rPr lang="ar-IQ" dirty="0" smtClean="0">
                <a:solidFill>
                  <a:schemeClr val="tx2">
                    <a:lumMod val="60000"/>
                    <a:lumOff val="40000"/>
                  </a:schemeClr>
                </a:solidFill>
              </a:rPr>
              <a:t> </a:t>
            </a:r>
            <a:r>
              <a:rPr lang="ar-IQ" dirty="0">
                <a:solidFill>
                  <a:schemeClr val="tx2">
                    <a:lumMod val="60000"/>
                    <a:lumOff val="40000"/>
                  </a:schemeClr>
                </a:solidFill>
              </a:rPr>
              <a:t>ظفر باسم علي</a:t>
            </a:r>
            <a:endParaRPr lang="en-US" dirty="0">
              <a:solidFill>
                <a:schemeClr val="tx2">
                  <a:lumMod val="60000"/>
                  <a:lumOff val="40000"/>
                </a:schemeClr>
              </a:solidFill>
            </a:endParaRPr>
          </a:p>
          <a:p>
            <a:endParaRPr lang="en-US" dirty="0">
              <a:solidFill>
                <a:srgbClr val="FF0000"/>
              </a:solidFill>
            </a:endParaRPr>
          </a:p>
          <a:p>
            <a:pPr algn="ctr" rtl="0"/>
            <a:endParaRPr lang="ar-SA" dirty="0">
              <a:cs typeface="+mj-cs"/>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a:off x="888709" y="404664"/>
            <a:ext cx="10157354" cy="1728192"/>
          </a:xfrm>
        </p:spPr>
        <p:txBody>
          <a:bodyPr rtlCol="1">
            <a:noAutofit/>
          </a:bodyPr>
          <a:lstStyle/>
          <a:p>
            <a:pPr algn="l" rtl="0"/>
            <a:r>
              <a:rPr lang="en-US" sz="2400" b="1" dirty="0"/>
              <a:t>What is Discovery Learning</a:t>
            </a:r>
            <a:br>
              <a:rPr lang="en-US" sz="2400" b="1" dirty="0"/>
            </a:br>
            <a:r>
              <a:rPr lang="en-US" sz="2400" dirty="0"/>
              <a:t/>
            </a:r>
            <a:br>
              <a:rPr lang="en-US" sz="2400" dirty="0"/>
            </a:br>
            <a:r>
              <a:rPr lang="en-US" sz="2400" dirty="0">
                <a:latin typeface="Miriam" panose="020B0502050101010101" pitchFamily="34" charset="-79"/>
                <a:cs typeface="Miriam" panose="020B0502050101010101" pitchFamily="34" charset="-79"/>
              </a:rPr>
              <a:t/>
            </a:r>
            <a:br>
              <a:rPr lang="en-US" sz="2400" dirty="0">
                <a:latin typeface="Miriam" panose="020B0502050101010101" pitchFamily="34" charset="-79"/>
                <a:cs typeface="Miriam" panose="020B0502050101010101" pitchFamily="34" charset="-79"/>
              </a:rPr>
            </a:br>
            <a:endParaRPr lang="ar-SA" sz="2400" dirty="0">
              <a:latin typeface="Miriam" panose="020B0502050101010101" pitchFamily="34" charset="-79"/>
            </a:endParaRPr>
          </a:p>
        </p:txBody>
      </p:sp>
      <p:sp>
        <p:nvSpPr>
          <p:cNvPr id="14" name="عنصر نائب للمحتوى 13"/>
          <p:cNvSpPr>
            <a:spLocks noGrp="1"/>
          </p:cNvSpPr>
          <p:nvPr>
            <p:ph idx="1"/>
          </p:nvPr>
        </p:nvSpPr>
        <p:spPr>
          <a:xfrm>
            <a:off x="981844" y="1628800"/>
            <a:ext cx="10157354" cy="4470400"/>
          </a:xfrm>
        </p:spPr>
        <p:txBody>
          <a:bodyPr rtlCol="1"/>
          <a:lstStyle/>
          <a:p>
            <a:pPr algn="l" rtl="0"/>
            <a:r>
              <a:rPr lang="en-US" dirty="0"/>
              <a:t>Discovery Learning was introduced by Jerome Bruner, and is a method of Inquiry-Based Instruction. This popular theory encourages learners to build on past experiences and knowledge, use their intuition, imagination and creativity, and search for new information to discover facts, correlations and new truths. Learning does not equal absorbing what was said or read, but actively seeking for answers and solutions.</a:t>
            </a:r>
            <a:endParaRPr lang="ar-SA" dirty="0">
              <a:cs typeface="+mj-cs"/>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a:off x="826349" y="692696"/>
            <a:ext cx="10157354" cy="1008112"/>
          </a:xfrm>
        </p:spPr>
        <p:txBody>
          <a:bodyPr rtlCol="1">
            <a:noAutofit/>
          </a:bodyPr>
          <a:lstStyle/>
          <a:p>
            <a:pPr algn="l" rtl="0"/>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smtClean="0"/>
              <a:t>The </a:t>
            </a:r>
            <a:r>
              <a:rPr lang="en-US" sz="2400" b="1" dirty="0"/>
              <a:t>5 Principles of Discovery Learning Model</a:t>
            </a:r>
            <a:br>
              <a:rPr lang="en-US" sz="2400" b="1" dirty="0"/>
            </a:br>
            <a:r>
              <a:rPr lang="en-US" sz="2400" dirty="0"/>
              <a:t/>
            </a:r>
            <a:br>
              <a:rPr lang="en-US" sz="2400" dirty="0"/>
            </a:br>
            <a:endParaRPr lang="ar-SA" sz="2400" dirty="0">
              <a:latin typeface="Miriam" panose="020B0502050101010101" pitchFamily="34" charset="-79"/>
            </a:endParaRPr>
          </a:p>
        </p:txBody>
      </p:sp>
      <p:sp>
        <p:nvSpPr>
          <p:cNvPr id="14" name="عنصر نائب للمحتوى 13"/>
          <p:cNvSpPr>
            <a:spLocks noGrp="1"/>
          </p:cNvSpPr>
          <p:nvPr>
            <p:ph idx="1"/>
          </p:nvPr>
        </p:nvSpPr>
        <p:spPr>
          <a:xfrm>
            <a:off x="981844" y="2996952"/>
            <a:ext cx="10157354" cy="4470400"/>
          </a:xfrm>
        </p:spPr>
        <p:txBody>
          <a:bodyPr rtlCol="1"/>
          <a:lstStyle/>
          <a:p>
            <a:pPr marL="0" indent="0" algn="l" rtl="0">
              <a:buNone/>
            </a:pPr>
            <a:r>
              <a:rPr lang="en-US" dirty="0">
                <a:solidFill>
                  <a:srgbClr val="002060"/>
                </a:solidFill>
              </a:rPr>
              <a:t> </a:t>
            </a:r>
            <a:endParaRPr lang="ar-SA" dirty="0">
              <a:cs typeface="+mj-cs"/>
            </a:endParaRPr>
          </a:p>
        </p:txBody>
      </p:sp>
      <p:sp>
        <p:nvSpPr>
          <p:cNvPr id="2" name="مربع نص 1"/>
          <p:cNvSpPr txBox="1"/>
          <p:nvPr/>
        </p:nvSpPr>
        <p:spPr>
          <a:xfrm>
            <a:off x="477788" y="1700808"/>
            <a:ext cx="10873208" cy="3416320"/>
          </a:xfrm>
          <a:prstGeom prst="rect">
            <a:avLst/>
          </a:prstGeom>
          <a:noFill/>
        </p:spPr>
        <p:txBody>
          <a:bodyPr wrap="square" rtlCol="1">
            <a:spAutoFit/>
          </a:bodyPr>
          <a:lstStyle/>
          <a:p>
            <a:r>
              <a:rPr lang="en-US" dirty="0"/>
              <a:t>The Discovery Learning Model integrates the following 5 principles</a:t>
            </a:r>
            <a:r>
              <a:rPr lang="en-US" dirty="0" smtClean="0"/>
              <a:t>:</a:t>
            </a:r>
          </a:p>
          <a:p>
            <a:pPr algn="l" rtl="0"/>
            <a:r>
              <a:rPr lang="en-US" b="1" dirty="0"/>
              <a:t>Principle 1: Problem Solving.</a:t>
            </a:r>
            <a:r>
              <a:rPr lang="en-US" dirty="0"/>
              <a:t/>
            </a:r>
            <a:br>
              <a:rPr lang="en-US" dirty="0"/>
            </a:br>
            <a:r>
              <a:rPr lang="en-US" b="1" dirty="0"/>
              <a:t>Principle 2: Learner Management.</a:t>
            </a:r>
            <a:r>
              <a:rPr lang="en-US" dirty="0"/>
              <a:t/>
            </a:r>
            <a:br>
              <a:rPr lang="en-US" dirty="0"/>
            </a:br>
            <a:r>
              <a:rPr lang="en-US" b="1" dirty="0"/>
              <a:t>Principle 3: Integrating and Connecting.</a:t>
            </a:r>
            <a:r>
              <a:rPr lang="en-US" dirty="0"/>
              <a:t/>
            </a:r>
            <a:br>
              <a:rPr lang="en-US" dirty="0"/>
            </a:br>
            <a:r>
              <a:rPr lang="en-US" b="1" dirty="0"/>
              <a:t>Principle 4: Information Analysis and Interpretation.</a:t>
            </a:r>
            <a:r>
              <a:rPr lang="en-US" dirty="0"/>
              <a:t/>
            </a:r>
            <a:br>
              <a:rPr lang="en-US" dirty="0"/>
            </a:br>
            <a:r>
              <a:rPr lang="en-US" b="1" dirty="0"/>
              <a:t>Principle 5: Failure and Feedback.</a:t>
            </a:r>
            <a:r>
              <a:rPr lang="en-US" dirty="0"/>
              <a:t/>
            </a:r>
            <a:br>
              <a:rPr lang="en-US" dirty="0"/>
            </a:br>
            <a:endParaRPr lang="en-US" dirty="0"/>
          </a:p>
          <a:p>
            <a:r>
              <a:rPr lang="en-US" dirty="0"/>
              <a:t/>
            </a:r>
            <a:br>
              <a:rPr lang="en-US" dirty="0"/>
            </a:br>
            <a:endParaRPr lang="ar-IQ" dirty="0"/>
          </a:p>
        </p:txBody>
      </p:sp>
    </p:spTree>
    <p:extLst>
      <p:ext uri="{BB962C8B-B14F-4D97-AF65-F5344CB8AC3E}">
        <p14:creationId xmlns:p14="http://schemas.microsoft.com/office/powerpoint/2010/main" val="305675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49796" y="836712"/>
            <a:ext cx="8064896" cy="4824536"/>
          </a:xfrm>
        </p:spPr>
        <p:txBody>
          <a:bodyPr>
            <a:noAutofit/>
          </a:bodyPr>
          <a:lstStyle/>
          <a:p>
            <a:pPr algn="l" rtl="0"/>
            <a:r>
              <a:rPr lang="en-US" sz="2400" b="1" dirty="0">
                <a:latin typeface="Times New Roman" pitchFamily="18" charset="0"/>
                <a:cs typeface="Times New Roman" pitchFamily="18" charset="0"/>
              </a:rPr>
              <a:t>The Discovery Learning Model Techniques</a:t>
            </a:r>
            <a:br>
              <a:rPr lang="en-US" sz="2400" b="1"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discovery learning educational sessions should be well-designed, highly experiential and interactive. Instructors should use stories, games, visual aids and other attention-grabbing techniques that will build curiosity and interest, and lead learners in new ways of thinking, acting and reflecting.</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techniques utilized in Discovery Learning can vary, but the goal is always the same, and that is the learners to reach the end result on their own. By exploring and manipulating situations, struggling with questions and controversies, or by performing experiments, learners are more likely to remember concepts and newly acquired knowledge.</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1972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عنصر نائب للمحتوى 36"/>
          <p:cNvGraphicFramePr>
            <a:graphicFrameLocks noGrp="1"/>
          </p:cNvGraphicFramePr>
          <p:nvPr>
            <p:ph idx="1"/>
            <p:extLst>
              <p:ext uri="{D42A27DB-BD31-4B8C-83A1-F6EECF244321}">
                <p14:modId xmlns:p14="http://schemas.microsoft.com/office/powerpoint/2010/main" val="1934251727"/>
              </p:ext>
            </p:extLst>
          </p:nvPr>
        </p:nvGraphicFramePr>
        <p:xfrm>
          <a:off x="889000" y="548680"/>
          <a:ext cx="1038998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8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54152" y="2708920"/>
            <a:ext cx="7008574" cy="4032448"/>
          </a:xfrm>
        </p:spPr>
        <p:txBody>
          <a:bodyPr>
            <a:noAutofit/>
          </a:bodyPr>
          <a:lstStyle/>
          <a:p>
            <a:pPr algn="l" rtl="0"/>
            <a:r>
              <a:rPr lang="en-US" sz="2000" dirty="0"/>
              <a:t/>
            </a:r>
            <a:br>
              <a:rPr lang="en-US" sz="2000" dirty="0"/>
            </a:br>
            <a:r>
              <a:rPr lang="en-US" sz="2000" dirty="0" smtClean="0"/>
              <a:t>1- It </a:t>
            </a:r>
            <a:r>
              <a:rPr lang="en-US" sz="2000" dirty="0"/>
              <a:t>needs a solid framework, because the endless wandering and seeking for answers might be confusing</a:t>
            </a:r>
            <a:r>
              <a:rPr lang="en-US" sz="2000" dirty="0" smtClean="0"/>
              <a:t>.</a:t>
            </a:r>
            <a:br>
              <a:rPr lang="en-US" sz="2000" dirty="0" smtClean="0"/>
            </a:br>
            <a:r>
              <a:rPr lang="en-US" sz="2000" dirty="0"/>
              <a:t/>
            </a:r>
            <a:br>
              <a:rPr lang="en-US" sz="2000" dirty="0"/>
            </a:br>
            <a:r>
              <a:rPr lang="en-US" sz="2000" dirty="0" smtClean="0"/>
              <a:t> 2- It </a:t>
            </a:r>
            <a:r>
              <a:rPr lang="en-US" sz="2000" dirty="0"/>
              <a:t>shouldn’t be used as a main instruction method, because it has limitations in practice and might produce inadequate education.</a:t>
            </a:r>
            <a:br>
              <a:rPr lang="en-US" sz="2000" dirty="0"/>
            </a:br>
            <a:endParaRPr lang="ar-IQ" sz="2000" dirty="0"/>
          </a:p>
        </p:txBody>
      </p:sp>
      <p:sp>
        <p:nvSpPr>
          <p:cNvPr id="3" name="عنصر نائب للنص 2"/>
          <p:cNvSpPr>
            <a:spLocks noGrp="1"/>
          </p:cNvSpPr>
          <p:nvPr>
            <p:ph type="body" idx="1"/>
          </p:nvPr>
        </p:nvSpPr>
        <p:spPr>
          <a:xfrm>
            <a:off x="3286100" y="548680"/>
            <a:ext cx="7944678" cy="1872208"/>
          </a:xfrm>
        </p:spPr>
        <p:txBody>
          <a:bodyPr>
            <a:noAutofit/>
          </a:bodyPr>
          <a:lstStyle/>
          <a:p>
            <a:pPr algn="l" rtl="0"/>
            <a:endParaRPr lang="en-US" sz="3200" dirty="0" smtClean="0"/>
          </a:p>
          <a:p>
            <a:pPr algn="l" rtl="0"/>
            <a:endParaRPr lang="en-US" sz="3200" dirty="0"/>
          </a:p>
          <a:p>
            <a:pPr algn="l" rtl="0"/>
            <a:endParaRPr lang="en-US" sz="3200" dirty="0" smtClean="0"/>
          </a:p>
          <a:p>
            <a:pPr algn="l" rtl="0"/>
            <a:endParaRPr lang="en-US" sz="3200" dirty="0"/>
          </a:p>
          <a:p>
            <a:pPr algn="l" rtl="0"/>
            <a:endParaRPr lang="en-US" sz="3200" dirty="0" smtClean="0"/>
          </a:p>
          <a:p>
            <a:pPr algn="l" rtl="0"/>
            <a:endParaRPr lang="en-US" sz="3200" dirty="0"/>
          </a:p>
          <a:p>
            <a:pPr algn="l" rtl="0"/>
            <a:endParaRPr lang="en-US" sz="3200" dirty="0" smtClean="0"/>
          </a:p>
          <a:p>
            <a:pPr algn="l" rtl="0"/>
            <a:r>
              <a:rPr lang="en-US" sz="3200" dirty="0" smtClean="0"/>
              <a:t>However</a:t>
            </a:r>
            <a:r>
              <a:rPr lang="en-US" sz="3200" dirty="0"/>
              <a:t>, as all models, it has also few drawbacks that can be summarized as follows</a:t>
            </a:r>
            <a:r>
              <a:rPr lang="en-US" sz="3200" dirty="0" smtClean="0"/>
              <a:t>:</a:t>
            </a:r>
            <a:endParaRPr lang="en-US" sz="3200" dirty="0"/>
          </a:p>
        </p:txBody>
      </p:sp>
    </p:spTree>
    <p:extLst>
      <p:ext uri="{BB962C8B-B14F-4D97-AF65-F5344CB8AC3E}">
        <p14:creationId xmlns:p14="http://schemas.microsoft.com/office/powerpoint/2010/main" val="81369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5780" y="1340768"/>
            <a:ext cx="11233248" cy="3993144"/>
          </a:xfrm>
          <a:prstGeom prst="rect">
            <a:avLst/>
          </a:prstGeom>
        </p:spPr>
        <p:txBody>
          <a:bodyPr wrap="square">
            <a:spAutoFit/>
          </a:bodyPr>
          <a:lstStyle/>
          <a:p>
            <a:pPr algn="l" rtl="0"/>
            <a:r>
              <a:rPr lang="en-US" sz="1800" dirty="0" smtClean="0"/>
              <a:t>3-Instructors </a:t>
            </a:r>
            <a:r>
              <a:rPr lang="en-US" sz="1800" dirty="0"/>
              <a:t>need to be well prepared and anticipate the questions they may receive, and be able to provide the right answers or guidelines.</a:t>
            </a:r>
          </a:p>
          <a:p>
            <a:pPr algn="l" rtl="0"/>
            <a:r>
              <a:rPr lang="en-US" sz="1800" dirty="0" smtClean="0"/>
              <a:t>4-At </a:t>
            </a:r>
            <a:r>
              <a:rPr lang="en-US" sz="1800" dirty="0"/>
              <a:t>a certain level, it rejects the idea that there are significant skills and knowledge that all learners should need to learn</a:t>
            </a:r>
            <a:r>
              <a:rPr lang="en-US" sz="1800" dirty="0" smtClean="0"/>
              <a:t>. </a:t>
            </a:r>
          </a:p>
          <a:p>
            <a:pPr algn="l" rtl="0"/>
            <a:r>
              <a:rPr lang="en-US" sz="1800" dirty="0" smtClean="0"/>
              <a:t>      </a:t>
            </a:r>
          </a:p>
          <a:p>
            <a:pPr algn="l" rtl="0"/>
            <a:endParaRPr lang="en-US" sz="1800" dirty="0"/>
          </a:p>
          <a:p>
            <a:pPr algn="l" rtl="0"/>
            <a:endParaRPr lang="en-US" sz="1800" dirty="0" smtClean="0"/>
          </a:p>
          <a:p>
            <a:pPr algn="l" rtl="0"/>
            <a:endParaRPr lang="en-US" sz="1800" dirty="0"/>
          </a:p>
          <a:p>
            <a:pPr algn="l" rtl="0"/>
            <a:endParaRPr lang="en-US" sz="1800" dirty="0" smtClean="0"/>
          </a:p>
          <a:p>
            <a:pPr algn="l" rtl="0"/>
            <a:endParaRPr lang="en-US" sz="1800" dirty="0"/>
          </a:p>
          <a:p>
            <a:pPr algn="l" rtl="0"/>
            <a:endParaRPr lang="en-US" sz="1800" dirty="0" smtClean="0"/>
          </a:p>
          <a:p>
            <a:pPr algn="l" rtl="0"/>
            <a:endParaRPr lang="en-US" sz="1800" dirty="0"/>
          </a:p>
          <a:p>
            <a:pPr algn="l" rtl="0"/>
            <a:endParaRPr lang="en-US" sz="1800" dirty="0"/>
          </a:p>
          <a:p>
            <a:pPr marL="450215" indent="48895" algn="l" rtl="0">
              <a:lnSpc>
                <a:spcPct val="115000"/>
              </a:lnSpc>
              <a:spcAft>
                <a:spcPts val="500"/>
              </a:spcAft>
            </a:pPr>
            <a:endParaRPr lang="en-US" sz="18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636" y="4077071"/>
            <a:ext cx="4078189" cy="2649861"/>
          </a:xfrm>
          <a:prstGeom prst="rect">
            <a:avLst/>
          </a:prstGeom>
        </p:spPr>
      </p:pic>
    </p:spTree>
    <p:extLst>
      <p:ext uri="{BB962C8B-B14F-4D97-AF65-F5344CB8AC3E}">
        <p14:creationId xmlns:p14="http://schemas.microsoft.com/office/powerpoint/2010/main" val="193895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888709" y="1689486"/>
            <a:ext cx="10678311" cy="5051881"/>
          </a:xfrm>
        </p:spPr>
        <p:txBody>
          <a:bodyPr/>
          <a:lstStyle/>
          <a:p>
            <a:pPr marL="0" indent="0" algn="l" rtl="0">
              <a:buNone/>
            </a:pPr>
            <a:endParaRPr lang="en-US" dirty="0"/>
          </a:p>
          <a:p>
            <a:pPr marL="0" indent="0" rtl="0">
              <a:buNone/>
            </a:pPr>
            <a:endParaRPr lang="en-US" dirty="0"/>
          </a:p>
          <a:p>
            <a:pPr algn="l" rtl="0"/>
            <a:endParaRPr lang="en-US" dirty="0" smtClean="0"/>
          </a:p>
          <a:p>
            <a:pPr algn="l" rtl="0"/>
            <a:endParaRPr lang="en-US" dirty="0"/>
          </a:p>
          <a:p>
            <a:pPr algn="l" rtl="0"/>
            <a:endParaRPr lang="en-US" dirty="0"/>
          </a:p>
          <a:p>
            <a:pPr algn="l" rtl="0"/>
            <a:endParaRPr lang="ar-IQ"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116" y="3497038"/>
            <a:ext cx="5328592" cy="2827165"/>
          </a:xfrm>
          <a:prstGeom prst="rect">
            <a:avLst/>
          </a:prstGeom>
        </p:spPr>
      </p:pic>
      <p:sp>
        <p:nvSpPr>
          <p:cNvPr id="7" name="عنصر نائب للنص 6"/>
          <p:cNvSpPr>
            <a:spLocks noGrp="1"/>
          </p:cNvSpPr>
          <p:nvPr>
            <p:ph type="body" idx="1"/>
          </p:nvPr>
        </p:nvSpPr>
        <p:spPr/>
        <p:txBody>
          <a:bodyPr/>
          <a:lstStyle/>
          <a:p>
            <a:pPr algn="l" rtl="0"/>
            <a:r>
              <a:rPr lang="en-US" dirty="0" smtClean="0"/>
              <a:t>Thank you </a:t>
            </a:r>
            <a:endParaRPr lang="ar-IQ" dirty="0"/>
          </a:p>
        </p:txBody>
      </p:sp>
    </p:spTree>
    <p:extLst>
      <p:ext uri="{BB962C8B-B14F-4D97-AF65-F5344CB8AC3E}">
        <p14:creationId xmlns:p14="http://schemas.microsoft.com/office/powerpoint/2010/main" val="134608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الكتب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 xmlns:thm15="http://schemas.microsoft.com/office/thememl/2012/main" name="Office_9426128_TF02787940.potx" id="{3119B811-502C-446C-B9E5-3B5275BB6F38}" vid="{A5E53492-BFB8-48A4-91CA-BC06A6061F63}"/>
    </a:ext>
  </a:extLst>
</a:theme>
</file>

<file path=ppt/theme/theme2.xml><?xml version="1.0" encoding="utf-8"?>
<a:theme xmlns:a="http://schemas.openxmlformats.org/drawingml/2006/main" name="نسق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نسق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عرض تقديمي على شكل مجموعة كتب زرقاء اللون (شاشة عريضة)</Template>
  <TotalTime>0</TotalTime>
  <Words>206</Words>
  <Application>Microsoft Office PowerPoint</Application>
  <PresentationFormat>Custom</PresentationFormat>
  <Paragraphs>45</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الكتب 16×9</vt:lpstr>
      <vt:lpstr>         برعاية السيد عميد كلية المستقبل الجامعة المحترم يقيم قسم اللغة الانجليزية وادابها حلقة نقاشية بعنوان   Discovery Learning</vt:lpstr>
      <vt:lpstr>What is Discovery Learning   </vt:lpstr>
      <vt:lpstr>     The 5 Principles of Discovery Learning Model  </vt:lpstr>
      <vt:lpstr>The Discovery Learning Model Techniques  The discovery learning educational sessions should be well-designed, highly experiential and interactive. Instructors should use stories, games, visual aids and other attention-grabbing techniques that will build curiosity and interest, and lead learners in new ways of thinking, acting and reflecting. The techniques utilized in Discovery Learning can vary, but the goal is always the same, and that is the learners to reach the end result on their own. By exploring and manipulating situations, struggling with questions and controversies, or by performing experiments, learners are more likely to remember concepts and newly acquired knowledge.</vt:lpstr>
      <vt:lpstr>PowerPoint Presentation</vt:lpstr>
      <vt:lpstr> 1- It needs a solid framework, because the endless wandering and seeking for answers might be confusing.   2- It shouldn’t be used as a main instruction method, because it has limitations in practice and might produce inadequate education.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2021-05-07T06:42:16Z</dcterms:created>
  <dcterms:modified xsi:type="dcterms:W3CDTF">2021-11-06T10:17:26Z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