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411D40-1EA5-4D60-9CDC-2CBA420C24B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59" autoAdjust="0"/>
    <p:restoredTop sz="94660"/>
  </p:normalViewPr>
  <p:slideViewPr>
    <p:cSldViewPr snapToGrid="0">
      <p:cViewPr>
        <p:scale>
          <a:sx n="70" d="100"/>
          <a:sy n="70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5674-B39F-44C9-91C9-D688252789B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6D2-0B5B-48E5-9305-33B59308A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7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5674-B39F-44C9-91C9-D688252789B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6D2-0B5B-48E5-9305-33B59308A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0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5674-B39F-44C9-91C9-D688252789B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6D2-0B5B-48E5-9305-33B59308A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1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5674-B39F-44C9-91C9-D688252789B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6D2-0B5B-48E5-9305-33B59308A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7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5674-B39F-44C9-91C9-D688252789B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6D2-0B5B-48E5-9305-33B59308A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0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5674-B39F-44C9-91C9-D688252789B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6D2-0B5B-48E5-9305-33B59308A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7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5674-B39F-44C9-91C9-D688252789B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6D2-0B5B-48E5-9305-33B59308A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5674-B39F-44C9-91C9-D688252789B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6D2-0B5B-48E5-9305-33B59308A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5674-B39F-44C9-91C9-D688252789B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6D2-0B5B-48E5-9305-33B59308A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5674-B39F-44C9-91C9-D688252789B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6D2-0B5B-48E5-9305-33B59308A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0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5674-B39F-44C9-91C9-D688252789B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6D2-0B5B-48E5-9305-33B59308A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1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55674-B39F-44C9-91C9-D688252789BB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606D2-0B5B-48E5-9305-33B59308A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4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6716" y="1122363"/>
            <a:ext cx="3166281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0848" y="3329083"/>
            <a:ext cx="3757683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06" y="0"/>
            <a:ext cx="4929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3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976" y="365125"/>
            <a:ext cx="4217158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07" y="1825625"/>
            <a:ext cx="272298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38" y="0"/>
            <a:ext cx="5061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46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684" y="365125"/>
            <a:ext cx="2797791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15" y="1825625"/>
            <a:ext cx="2821570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78" y="0"/>
            <a:ext cx="4921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1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487" y="266524"/>
            <a:ext cx="4380932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37" y="1717984"/>
            <a:ext cx="313092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27" y="0"/>
            <a:ext cx="4934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4" y="638080"/>
            <a:ext cx="3742897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06" y="0"/>
            <a:ext cx="2712787" cy="6176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48" y="0"/>
            <a:ext cx="4885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044" y="250031"/>
            <a:ext cx="2347415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22" y="1825625"/>
            <a:ext cx="2916756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4885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0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16" y="365125"/>
            <a:ext cx="3330054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19" y="1825625"/>
            <a:ext cx="2879361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9" y="0"/>
            <a:ext cx="5021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28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506" y="951979"/>
            <a:ext cx="3601872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22" y="1825625"/>
            <a:ext cx="2916756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09" y="0"/>
            <a:ext cx="5008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5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48" y="365125"/>
            <a:ext cx="3125339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14" y="1825625"/>
            <a:ext cx="281137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10" y="0"/>
            <a:ext cx="5049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5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782" y="365125"/>
            <a:ext cx="4244454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21" y="1825625"/>
            <a:ext cx="290315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66" y="0"/>
            <a:ext cx="5115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0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5206" y="365125"/>
            <a:ext cx="2825087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22" y="1825625"/>
            <a:ext cx="2916756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52" y="0"/>
            <a:ext cx="5078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</cp:revision>
  <dcterms:created xsi:type="dcterms:W3CDTF">2021-05-08T00:33:42Z</dcterms:created>
  <dcterms:modified xsi:type="dcterms:W3CDTF">2021-05-08T00:48:52Z</dcterms:modified>
</cp:coreProperties>
</file>